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56" r:id="rId3"/>
    <p:sldId id="315" r:id="rId4"/>
    <p:sldId id="316" r:id="rId5"/>
    <p:sldId id="264" r:id="rId6"/>
    <p:sldId id="340" r:id="rId7"/>
    <p:sldId id="341" r:id="rId8"/>
    <p:sldId id="260" r:id="rId9"/>
    <p:sldId id="342" r:id="rId10"/>
    <p:sldId id="265" r:id="rId11"/>
    <p:sldId id="266" r:id="rId12"/>
    <p:sldId id="307" r:id="rId13"/>
    <p:sldId id="343" r:id="rId14"/>
    <p:sldId id="345" r:id="rId15"/>
    <p:sldId id="347" r:id="rId16"/>
    <p:sldId id="349" r:id="rId17"/>
    <p:sldId id="348" r:id="rId18"/>
    <p:sldId id="344" r:id="rId19"/>
    <p:sldId id="339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30" r:id="rId28"/>
    <p:sldId id="327" r:id="rId29"/>
    <p:sldId id="328" r:id="rId30"/>
    <p:sldId id="304" r:id="rId31"/>
    <p:sldId id="333" r:id="rId32"/>
    <p:sldId id="30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67BD"/>
    <a:srgbClr val="D62728"/>
    <a:srgbClr val="1F77B4"/>
    <a:srgbClr val="FF7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7"/>
    <p:restoredTop sz="52458"/>
  </p:normalViewPr>
  <p:slideViewPr>
    <p:cSldViewPr snapToGrid="0">
      <p:cViewPr varScale="1">
        <p:scale>
          <a:sx n="61" d="100"/>
          <a:sy n="61" d="100"/>
        </p:scale>
        <p:origin x="2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Flink</c:v>
                </c:pt>
              </c:strCache>
            </c:strRef>
          </c:tx>
          <c:spPr>
            <a:solidFill>
              <a:srgbClr val="FF7F0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7F0E"/>
              </a:solidFill>
              <a:ln>
                <a:noFill/>
              </a:ln>
              <a:effectLst>
                <a:glow>
                  <a:schemeClr val="accent1"/>
                </a:glow>
                <a:outerShdw sx="1000" sy="1000" algn="ctr" rotWithShape="0">
                  <a:srgbClr val="000000"/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dkEdge">
                <a:bevelT w="0" h="0"/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0F99-44EE-BD54-68791806A207}"/>
              </c:ext>
            </c:extLst>
          </c:dPt>
          <c:dPt>
            <c:idx val="1"/>
            <c:invertIfNegative val="0"/>
            <c:bubble3D val="0"/>
            <c:spPr>
              <a:solidFill>
                <a:srgbClr val="FF7F0E"/>
              </a:solidFill>
              <a:ln>
                <a:noFill/>
              </a:ln>
              <a:effectLst>
                <a:glow>
                  <a:schemeClr val="accent1"/>
                </a:glow>
                <a:outerShdw sx="1000" sy="1000" algn="ctr" rotWithShape="0">
                  <a:srgbClr val="000000"/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dkEdge">
                <a:bevelT w="0" h="0"/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8-0F99-44EE-BD54-68791806A2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Traffic Monitoring</c:v>
                </c:pt>
                <c:pt idx="1">
                  <c:v>Toll Notification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14076</c:v>
                </c:pt>
                <c:pt idx="1">
                  <c:v>19145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9-44EE-BD54-68791806A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Meces</c:v>
                </c:pt>
              </c:strCache>
            </c:strRef>
          </c:tx>
          <c:spPr>
            <a:solidFill>
              <a:srgbClr val="9467BD"/>
            </a:solidFill>
            <a:ln>
              <a:noFill/>
            </a:ln>
            <a:effectLst>
              <a:outerShdw blurRad="50800" dist="50800" dir="5400000" sx="60000" sy="60000" algn="ctr" rotWithShape="0">
                <a:srgbClr val="000000">
                  <a:alpha val="7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467BD"/>
              </a:solidFill>
              <a:ln>
                <a:noFill/>
              </a:ln>
              <a:effectLst>
                <a:outerShdw blurRad="50800" dist="50800" dir="5400000" sx="60000" sy="60000" algn="ctr" rotWithShape="0">
                  <a:srgbClr val="000000">
                    <a:alpha val="7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F99-44EE-BD54-68791806A2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Traffic Monitoring</c:v>
                </c:pt>
                <c:pt idx="1">
                  <c:v>Toll Notification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70415</c:v>
                </c:pt>
                <c:pt idx="1">
                  <c:v>81017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99-44EE-BD54-68791806A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Falcon-HB</c:v>
                </c:pt>
              </c:strCache>
            </c:strRef>
          </c:tx>
          <c:spPr>
            <a:solidFill>
              <a:srgbClr val="D627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Traffic Monitoring</c:v>
                </c:pt>
                <c:pt idx="1">
                  <c:v>Toll Notification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350</c:v>
                </c:pt>
                <c:pt idx="1">
                  <c:v>1140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99-44EE-BD54-68791806A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Falcon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Traffic Monitoring</c:v>
                </c:pt>
                <c:pt idx="1">
                  <c:v>Toll Notification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99-44EE-BD54-68791806A2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7558319"/>
        <c:axId val="1037577519"/>
      </c:barChart>
      <c:catAx>
        <c:axId val="103755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577519"/>
        <c:crosses val="autoZero"/>
        <c:auto val="1"/>
        <c:lblAlgn val="ctr"/>
        <c:lblOffset val="100"/>
        <c:noMultiLvlLbl val="0"/>
      </c:catAx>
      <c:valAx>
        <c:axId val="1037577519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500"/>
                  <a:t>Disruption Duration (in </a:t>
                </a:r>
                <a:r>
                  <a:rPr lang="en-CA" sz="2500" err="1"/>
                  <a:t>ms</a:t>
                </a:r>
                <a:r>
                  <a:rPr lang="en-CA" sz="2500"/>
                  <a:t>) [log]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558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Flink</c:v>
                </c:pt>
              </c:strCache>
            </c:strRef>
          </c:tx>
          <c:spPr>
            <a:solidFill>
              <a:srgbClr val="FF7F0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7F0E"/>
              </a:solidFill>
              <a:ln>
                <a:noFill/>
              </a:ln>
              <a:effectLst>
                <a:glow>
                  <a:schemeClr val="accent1"/>
                </a:glow>
                <a:outerShdw sx="1000" sy="1000" algn="ctr" rotWithShape="0">
                  <a:srgbClr val="000000"/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dkEdge">
                <a:bevelT w="0" h="0"/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7-0F99-44EE-BD54-68791806A207}"/>
              </c:ext>
            </c:extLst>
          </c:dPt>
          <c:dPt>
            <c:idx val="1"/>
            <c:invertIfNegative val="0"/>
            <c:bubble3D val="0"/>
            <c:spPr>
              <a:solidFill>
                <a:srgbClr val="FF7F0E"/>
              </a:solidFill>
              <a:ln>
                <a:noFill/>
              </a:ln>
              <a:effectLst>
                <a:glow>
                  <a:schemeClr val="accent1"/>
                </a:glow>
                <a:outerShdw sx="1000" sy="1000" algn="ctr" rotWithShape="0">
                  <a:srgbClr val="000000"/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dkEdge">
                <a:bevelT w="0" h="0"/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8-0F99-44EE-BD54-68791806A2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Traffic Monitoring</c:v>
                </c:pt>
                <c:pt idx="1">
                  <c:v>Toll Notification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14110</c:v>
                </c:pt>
                <c:pt idx="1">
                  <c:v>18206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9-44EE-BD54-68791806A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Meces</c:v>
                </c:pt>
              </c:strCache>
            </c:strRef>
          </c:tx>
          <c:spPr>
            <a:solidFill>
              <a:srgbClr val="9467BD"/>
            </a:solidFill>
            <a:ln>
              <a:noFill/>
            </a:ln>
            <a:effectLst>
              <a:outerShdw blurRad="50800" dist="50800" dir="5400000" sx="60000" sy="60000" algn="ctr" rotWithShape="0">
                <a:srgbClr val="000000">
                  <a:alpha val="7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467BD"/>
              </a:solidFill>
              <a:ln>
                <a:noFill/>
              </a:ln>
              <a:effectLst>
                <a:outerShdw blurRad="50800" dist="50800" dir="5400000" sx="60000" sy="60000" algn="ctr" rotWithShape="0">
                  <a:srgbClr val="000000">
                    <a:alpha val="7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F99-44EE-BD54-68791806A2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Traffic Monitoring</c:v>
                </c:pt>
                <c:pt idx="1">
                  <c:v>Toll Notification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490</c:v>
                </c:pt>
                <c:pt idx="1">
                  <c:v>1525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99-44EE-BD54-68791806A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Falcon-HB</c:v>
                </c:pt>
              </c:strCache>
            </c:strRef>
          </c:tx>
          <c:spPr>
            <a:solidFill>
              <a:srgbClr val="D627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Traffic Monitoring</c:v>
                </c:pt>
                <c:pt idx="1">
                  <c:v>Toll Notification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513</c:v>
                </c:pt>
                <c:pt idx="1">
                  <c:v>1981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99-44EE-BD54-68791806A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Falcon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Traffic Monitoring</c:v>
                </c:pt>
                <c:pt idx="1">
                  <c:v>Toll Notification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42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99-44EE-BD54-68791806A2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7558319"/>
        <c:axId val="1037577519"/>
      </c:barChart>
      <c:catAx>
        <c:axId val="103755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577519"/>
        <c:crosses val="autoZero"/>
        <c:auto val="1"/>
        <c:lblAlgn val="ctr"/>
        <c:lblOffset val="100"/>
        <c:noMultiLvlLbl val="0"/>
      </c:catAx>
      <c:valAx>
        <c:axId val="1037577519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5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5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Peak Latency Jitter (in </a:t>
                </a:r>
                <a:r>
                  <a:rPr lang="en-CA" sz="2500" b="0" i="0" u="none" strike="noStrike" kern="1200" baseline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ms</a:t>
                </a:r>
                <a:r>
                  <a:rPr lang="en-CA" sz="25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)</a:t>
                </a:r>
                <a:br>
                  <a:rPr lang="en-CA" sz="25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</a:br>
                <a:r>
                  <a:rPr lang="en-CA" sz="25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[log]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5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558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pngimg.com/download/56267" TargetMode="External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pngimg.com/download/56267" TargetMode="External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F6B6F-170A-438D-B2C7-6C124EECBB9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D8DF7087-4665-4D1B-8E95-C823E59731F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Full-restart</a:t>
          </a:r>
        </a:p>
      </dgm:t>
    </dgm:pt>
    <dgm:pt modelId="{F30FC0B1-C456-4FC5-B6E6-C9E25215FD1A}" type="parTrans" cxnId="{25875689-F887-4C27-8CEC-55A64CEEA76C}">
      <dgm:prSet/>
      <dgm:spPr/>
      <dgm:t>
        <a:bodyPr/>
        <a:lstStyle/>
        <a:p>
          <a:endParaRPr lang="en-US"/>
        </a:p>
      </dgm:t>
    </dgm:pt>
    <dgm:pt modelId="{0CBAB3F8-FD4D-44CD-90EB-80E5ABF7FD13}" type="sibTrans" cxnId="{25875689-F887-4C27-8CEC-55A64CEEA76C}">
      <dgm:prSet/>
      <dgm:spPr/>
      <dgm:t>
        <a:bodyPr/>
        <a:lstStyle/>
        <a:p>
          <a:endParaRPr lang="en-US"/>
        </a:p>
      </dgm:t>
    </dgm:pt>
    <dgm:pt modelId="{68BD3423-2CA2-427E-B8E8-E3BA69E17894}">
      <dgm:prSet custT="1"/>
      <dgm:spPr/>
      <dgm:t>
        <a:bodyPr/>
        <a:lstStyle/>
        <a:p>
          <a:pPr>
            <a:lnSpc>
              <a:spcPct val="100000"/>
            </a:lnSpc>
            <a:buClrTx/>
            <a:buSzTx/>
            <a:buFontTx/>
            <a:buNone/>
          </a:pPr>
          <a:r>
            <a:rPr lang="en-US" sz="2000" dirty="0"/>
            <a:t>Stops the entire application, performs reconfiguration and then restarts the application</a:t>
          </a:r>
        </a:p>
        <a:p>
          <a:pPr>
            <a:lnSpc>
              <a:spcPct val="100000"/>
            </a:lnSpc>
            <a:buClrTx/>
            <a:buSzTx/>
            <a:buFontTx/>
            <a:buNone/>
          </a:pPr>
          <a:endParaRPr lang="en-US" sz="1700" dirty="0"/>
        </a:p>
        <a:p>
          <a:pPr>
            <a:lnSpc>
              <a:spcPct val="100000"/>
            </a:lnSpc>
            <a:buClrTx/>
            <a:buSzTx/>
            <a:buFontTx/>
            <a:buNone/>
          </a:pPr>
          <a:endParaRPr lang="en-US" sz="1700" dirty="0"/>
        </a:p>
      </dgm:t>
    </dgm:pt>
    <dgm:pt modelId="{EA5C6513-ED83-4530-A060-0FA54037A67D}" type="parTrans" cxnId="{7DCE6E87-2165-4C3E-904D-6840667F78DB}">
      <dgm:prSet/>
      <dgm:spPr/>
      <dgm:t>
        <a:bodyPr/>
        <a:lstStyle/>
        <a:p>
          <a:endParaRPr lang="en-US"/>
        </a:p>
      </dgm:t>
    </dgm:pt>
    <dgm:pt modelId="{5A779648-7C71-4A86-B80A-120E43018C03}" type="sibTrans" cxnId="{7DCE6E87-2165-4C3E-904D-6840667F78DB}">
      <dgm:prSet/>
      <dgm:spPr/>
      <dgm:t>
        <a:bodyPr/>
        <a:lstStyle/>
        <a:p>
          <a:endParaRPr lang="en-US"/>
        </a:p>
      </dgm:t>
    </dgm:pt>
    <dgm:pt modelId="{61B22994-AB24-473E-85B9-B278D25809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dirty="0"/>
            <a:t>Systems: </a:t>
          </a:r>
          <a:r>
            <a:rPr lang="en-US" sz="2500" b="1" dirty="0"/>
            <a:t>Flink</a:t>
          </a:r>
          <a:endParaRPr lang="en-US" sz="2500" dirty="0"/>
        </a:p>
      </dgm:t>
    </dgm:pt>
    <dgm:pt modelId="{84887F86-1CD0-4541-B728-4CAB6FE1BE24}" type="parTrans" cxnId="{61FD6240-D384-4F60-94DC-504CE390EC5E}">
      <dgm:prSet/>
      <dgm:spPr/>
      <dgm:t>
        <a:bodyPr/>
        <a:lstStyle/>
        <a:p>
          <a:endParaRPr lang="en-US"/>
        </a:p>
      </dgm:t>
    </dgm:pt>
    <dgm:pt modelId="{F76E5520-233A-4803-9AD6-CCD6B8DB3FCE}" type="sibTrans" cxnId="{61FD6240-D384-4F60-94DC-504CE390EC5E}">
      <dgm:prSet/>
      <dgm:spPr/>
      <dgm:t>
        <a:bodyPr/>
        <a:lstStyle/>
        <a:p>
          <a:endParaRPr lang="en-US"/>
        </a:p>
      </dgm:t>
    </dgm:pt>
    <dgm:pt modelId="{259F24E9-DC7C-4D33-8627-37AEB73B670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Partial-pause</a:t>
          </a:r>
        </a:p>
      </dgm:t>
    </dgm:pt>
    <dgm:pt modelId="{96B50320-6A49-461C-96A0-2169D34C43F4}" type="parTrans" cxnId="{1976D0F3-F5C4-4659-B9AE-050C61641EDC}">
      <dgm:prSet/>
      <dgm:spPr/>
      <dgm:t>
        <a:bodyPr/>
        <a:lstStyle/>
        <a:p>
          <a:endParaRPr lang="en-US"/>
        </a:p>
      </dgm:t>
    </dgm:pt>
    <dgm:pt modelId="{9B10EBE7-FDF4-44D2-BA80-65BDCEFA496C}" type="sibTrans" cxnId="{1976D0F3-F5C4-4659-B9AE-050C61641EDC}">
      <dgm:prSet/>
      <dgm:spPr/>
      <dgm:t>
        <a:bodyPr/>
        <a:lstStyle/>
        <a:p>
          <a:endParaRPr lang="en-US"/>
        </a:p>
      </dgm:t>
    </dgm:pt>
    <dgm:pt modelId="{58A9D601-CBF4-48AC-8A41-55FCC83D01D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Hot backups</a:t>
          </a:r>
        </a:p>
      </dgm:t>
    </dgm:pt>
    <dgm:pt modelId="{1D147BD5-4A22-44BE-9C56-E46044023FFD}" type="parTrans" cxnId="{0CC429D1-F901-4765-82CF-BC6361578C85}">
      <dgm:prSet/>
      <dgm:spPr/>
      <dgm:t>
        <a:bodyPr/>
        <a:lstStyle/>
        <a:p>
          <a:endParaRPr lang="en-US"/>
        </a:p>
      </dgm:t>
    </dgm:pt>
    <dgm:pt modelId="{02D28F2F-29C9-4B1C-892F-8D5CB67AA01C}" type="sibTrans" cxnId="{0CC429D1-F901-4765-82CF-BC6361578C85}">
      <dgm:prSet/>
      <dgm:spPr/>
      <dgm:t>
        <a:bodyPr/>
        <a:lstStyle/>
        <a:p>
          <a:endParaRPr lang="en-US"/>
        </a:p>
      </dgm:t>
    </dgm:pt>
    <dgm:pt modelId="{26EEED42-582E-4BF3-A777-A3CCE9720163}" type="pres">
      <dgm:prSet presAssocID="{825F6B6F-170A-438D-B2C7-6C124EECBB98}" presName="root" presStyleCnt="0">
        <dgm:presLayoutVars>
          <dgm:dir/>
          <dgm:resizeHandles val="exact"/>
        </dgm:presLayoutVars>
      </dgm:prSet>
      <dgm:spPr/>
    </dgm:pt>
    <dgm:pt modelId="{F6B3CB0D-EC60-487D-A7C4-3EC02471B75A}" type="pres">
      <dgm:prSet presAssocID="{D8DF7087-4665-4D1B-8E95-C823E59731F2}" presName="compNode" presStyleCnt="0"/>
      <dgm:spPr/>
    </dgm:pt>
    <dgm:pt modelId="{D1AF6158-3A2A-440C-83F4-E201C4355575}" type="pres">
      <dgm:prSet presAssocID="{D8DF7087-4665-4D1B-8E95-C823E59731F2}" presName="iconRect" presStyleLbl="node1" presStyleIdx="0" presStyleCnt="3" custLinFactNeighborX="20535" custLinFactNeighborY="6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D8416A55-243C-4974-8028-908DACDFFE2F}" type="pres">
      <dgm:prSet presAssocID="{D8DF7087-4665-4D1B-8E95-C823E59731F2}" presName="iconSpace" presStyleCnt="0"/>
      <dgm:spPr/>
    </dgm:pt>
    <dgm:pt modelId="{D31EAF2B-51C9-4B91-AF54-E4CE13EBAA7B}" type="pres">
      <dgm:prSet presAssocID="{D8DF7087-4665-4D1B-8E95-C823E59731F2}" presName="parTx" presStyleLbl="revTx" presStyleIdx="0" presStyleCnt="6">
        <dgm:presLayoutVars>
          <dgm:chMax val="0"/>
          <dgm:chPref val="0"/>
        </dgm:presLayoutVars>
      </dgm:prSet>
      <dgm:spPr/>
    </dgm:pt>
    <dgm:pt modelId="{651BC4F3-6F0D-4556-827C-F51BB2407A23}" type="pres">
      <dgm:prSet presAssocID="{D8DF7087-4665-4D1B-8E95-C823E59731F2}" presName="txSpace" presStyleCnt="0"/>
      <dgm:spPr/>
    </dgm:pt>
    <dgm:pt modelId="{9079251B-E2E5-49D6-99DB-CF8F0F75F5ED}" type="pres">
      <dgm:prSet presAssocID="{D8DF7087-4665-4D1B-8E95-C823E59731F2}" presName="desTx" presStyleLbl="revTx" presStyleIdx="1" presStyleCnt="6">
        <dgm:presLayoutVars/>
      </dgm:prSet>
      <dgm:spPr/>
    </dgm:pt>
    <dgm:pt modelId="{6DE5E518-DA05-4E25-8C5D-414DA26B6BDA}" type="pres">
      <dgm:prSet presAssocID="{0CBAB3F8-FD4D-44CD-90EB-80E5ABF7FD13}" presName="sibTrans" presStyleCnt="0"/>
      <dgm:spPr/>
    </dgm:pt>
    <dgm:pt modelId="{5865D8C7-F691-4BA5-A67D-D9C0A634E6EC}" type="pres">
      <dgm:prSet presAssocID="{259F24E9-DC7C-4D33-8627-37AEB73B6704}" presName="compNode" presStyleCnt="0"/>
      <dgm:spPr/>
    </dgm:pt>
    <dgm:pt modelId="{2F5547E8-1D52-476A-B2A7-51FDE7858D7D}" type="pres">
      <dgm:prSet presAssocID="{259F24E9-DC7C-4D33-8627-37AEB73B6704}" presName="iconRect" presStyleLbl="node1" presStyleIdx="1" presStyleCnt="3" custLinFactNeighborX="72323" custLinFactNeighborY="50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use"/>
        </a:ext>
      </dgm:extLst>
    </dgm:pt>
    <dgm:pt modelId="{4CAC63FD-34F7-4787-8DE9-4D2204161A14}" type="pres">
      <dgm:prSet presAssocID="{259F24E9-DC7C-4D33-8627-37AEB73B6704}" presName="iconSpace" presStyleCnt="0"/>
      <dgm:spPr/>
    </dgm:pt>
    <dgm:pt modelId="{A58CD877-690C-478E-89F5-7A7E45810C0F}" type="pres">
      <dgm:prSet presAssocID="{259F24E9-DC7C-4D33-8627-37AEB73B6704}" presName="parTx" presStyleLbl="revTx" presStyleIdx="2" presStyleCnt="6" custLinFactNeighborX="5073" custLinFactNeighborY="-6565">
        <dgm:presLayoutVars>
          <dgm:chMax val="0"/>
          <dgm:chPref val="0"/>
        </dgm:presLayoutVars>
      </dgm:prSet>
      <dgm:spPr/>
    </dgm:pt>
    <dgm:pt modelId="{BA0452A6-AA9E-47B5-AE95-4C17CAE73281}" type="pres">
      <dgm:prSet presAssocID="{259F24E9-DC7C-4D33-8627-37AEB73B6704}" presName="txSpace" presStyleCnt="0"/>
      <dgm:spPr/>
    </dgm:pt>
    <dgm:pt modelId="{5C998466-E49D-4E67-8710-0CE60F4B151C}" type="pres">
      <dgm:prSet presAssocID="{259F24E9-DC7C-4D33-8627-37AEB73B6704}" presName="desTx" presStyleLbl="revTx" presStyleIdx="3" presStyleCnt="6">
        <dgm:presLayoutVars/>
      </dgm:prSet>
      <dgm:spPr/>
    </dgm:pt>
    <dgm:pt modelId="{637C3E6B-955B-4CB7-BA84-49353CD3FAA4}" type="pres">
      <dgm:prSet presAssocID="{9B10EBE7-FDF4-44D2-BA80-65BDCEFA496C}" presName="sibTrans" presStyleCnt="0"/>
      <dgm:spPr/>
    </dgm:pt>
    <dgm:pt modelId="{A8628655-DD35-4196-BA6F-DF14A2CACE80}" type="pres">
      <dgm:prSet presAssocID="{58A9D601-CBF4-48AC-8A41-55FCC83D01DF}" presName="compNode" presStyleCnt="0"/>
      <dgm:spPr/>
    </dgm:pt>
    <dgm:pt modelId="{6D321E2C-9584-4DA5-94CD-6203D0735CDA}" type="pres">
      <dgm:prSet presAssocID="{58A9D601-CBF4-48AC-8A41-55FCC83D01DF}" presName="iconRect" presStyleLbl="node1" presStyleIdx="2" presStyleCnt="3" custLinFactNeighborX="57981" custLinFactNeighborY="753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AEEDE5D-7B86-42F2-B3CC-346ED1B8DC94}" type="pres">
      <dgm:prSet presAssocID="{58A9D601-CBF4-48AC-8A41-55FCC83D01DF}" presName="iconSpace" presStyleCnt="0"/>
      <dgm:spPr/>
    </dgm:pt>
    <dgm:pt modelId="{709A70D1-B74E-4BD0-B3A1-EC05FA0D20AD}" type="pres">
      <dgm:prSet presAssocID="{58A9D601-CBF4-48AC-8A41-55FCC83D01DF}" presName="parTx" presStyleLbl="revTx" presStyleIdx="4" presStyleCnt="6">
        <dgm:presLayoutVars>
          <dgm:chMax val="0"/>
          <dgm:chPref val="0"/>
        </dgm:presLayoutVars>
      </dgm:prSet>
      <dgm:spPr/>
    </dgm:pt>
    <dgm:pt modelId="{983D9835-0BF9-4861-AABA-838F601191A8}" type="pres">
      <dgm:prSet presAssocID="{58A9D601-CBF4-48AC-8A41-55FCC83D01DF}" presName="txSpace" presStyleCnt="0"/>
      <dgm:spPr/>
    </dgm:pt>
    <dgm:pt modelId="{3FF2231F-96E0-40A9-9AAC-40CB6CA83F3A}" type="pres">
      <dgm:prSet presAssocID="{58A9D601-CBF4-48AC-8A41-55FCC83D01DF}" presName="desTx" presStyleLbl="revTx" presStyleIdx="5" presStyleCnt="6">
        <dgm:presLayoutVars/>
      </dgm:prSet>
      <dgm:spPr/>
    </dgm:pt>
  </dgm:ptLst>
  <dgm:cxnLst>
    <dgm:cxn modelId="{61FD6240-D384-4F60-94DC-504CE390EC5E}" srcId="{D8DF7087-4665-4D1B-8E95-C823E59731F2}" destId="{61B22994-AB24-473E-85B9-B278D2580969}" srcOrd="1" destOrd="0" parTransId="{84887F86-1CD0-4541-B728-4CAB6FE1BE24}" sibTransId="{F76E5520-233A-4803-9AD6-CCD6B8DB3FCE}"/>
    <dgm:cxn modelId="{9F572556-0397-4E3F-87B1-C970EA1489F4}" type="presOf" srcId="{68BD3423-2CA2-427E-B8E8-E3BA69E17894}" destId="{9079251B-E2E5-49D6-99DB-CF8F0F75F5ED}" srcOrd="0" destOrd="0" presId="urn:microsoft.com/office/officeart/2018/2/layout/IconLabelDescriptionList"/>
    <dgm:cxn modelId="{30844D67-1048-49A5-95F5-1229BF86E8E7}" type="presOf" srcId="{D8DF7087-4665-4D1B-8E95-C823E59731F2}" destId="{D31EAF2B-51C9-4B91-AF54-E4CE13EBAA7B}" srcOrd="0" destOrd="0" presId="urn:microsoft.com/office/officeart/2018/2/layout/IconLabelDescriptionList"/>
    <dgm:cxn modelId="{56271D6A-0756-4B18-9B46-504FDA1058B7}" type="presOf" srcId="{58A9D601-CBF4-48AC-8A41-55FCC83D01DF}" destId="{709A70D1-B74E-4BD0-B3A1-EC05FA0D20AD}" srcOrd="0" destOrd="0" presId="urn:microsoft.com/office/officeart/2018/2/layout/IconLabelDescriptionList"/>
    <dgm:cxn modelId="{7DCE6E87-2165-4C3E-904D-6840667F78DB}" srcId="{D8DF7087-4665-4D1B-8E95-C823E59731F2}" destId="{68BD3423-2CA2-427E-B8E8-E3BA69E17894}" srcOrd="0" destOrd="0" parTransId="{EA5C6513-ED83-4530-A060-0FA54037A67D}" sibTransId="{5A779648-7C71-4A86-B80A-120E43018C03}"/>
    <dgm:cxn modelId="{25875689-F887-4C27-8CEC-55A64CEEA76C}" srcId="{825F6B6F-170A-438D-B2C7-6C124EECBB98}" destId="{D8DF7087-4665-4D1B-8E95-C823E59731F2}" srcOrd="0" destOrd="0" parTransId="{F30FC0B1-C456-4FC5-B6E6-C9E25215FD1A}" sibTransId="{0CBAB3F8-FD4D-44CD-90EB-80E5ABF7FD13}"/>
    <dgm:cxn modelId="{EE326894-B30D-4ADD-95DC-25326C08F951}" type="presOf" srcId="{259F24E9-DC7C-4D33-8627-37AEB73B6704}" destId="{A58CD877-690C-478E-89F5-7A7E45810C0F}" srcOrd="0" destOrd="0" presId="urn:microsoft.com/office/officeart/2018/2/layout/IconLabelDescriptionList"/>
    <dgm:cxn modelId="{D7706ACC-6D3A-4137-94FF-E6C7E3A5431B}" type="presOf" srcId="{825F6B6F-170A-438D-B2C7-6C124EECBB98}" destId="{26EEED42-582E-4BF3-A777-A3CCE9720163}" srcOrd="0" destOrd="0" presId="urn:microsoft.com/office/officeart/2018/2/layout/IconLabelDescriptionList"/>
    <dgm:cxn modelId="{85A6D2D0-AAEC-49BF-B891-E1A4329A6A98}" type="presOf" srcId="{61B22994-AB24-473E-85B9-B278D2580969}" destId="{9079251B-E2E5-49D6-99DB-CF8F0F75F5ED}" srcOrd="0" destOrd="1" presId="urn:microsoft.com/office/officeart/2018/2/layout/IconLabelDescriptionList"/>
    <dgm:cxn modelId="{0CC429D1-F901-4765-82CF-BC6361578C85}" srcId="{825F6B6F-170A-438D-B2C7-6C124EECBB98}" destId="{58A9D601-CBF4-48AC-8A41-55FCC83D01DF}" srcOrd="2" destOrd="0" parTransId="{1D147BD5-4A22-44BE-9C56-E46044023FFD}" sibTransId="{02D28F2F-29C9-4B1C-892F-8D5CB67AA01C}"/>
    <dgm:cxn modelId="{1976D0F3-F5C4-4659-B9AE-050C61641EDC}" srcId="{825F6B6F-170A-438D-B2C7-6C124EECBB98}" destId="{259F24E9-DC7C-4D33-8627-37AEB73B6704}" srcOrd="1" destOrd="0" parTransId="{96B50320-6A49-461C-96A0-2169D34C43F4}" sibTransId="{9B10EBE7-FDF4-44D2-BA80-65BDCEFA496C}"/>
    <dgm:cxn modelId="{3A66D520-34B6-4322-8BBE-C62E61FE0CC0}" type="presParOf" srcId="{26EEED42-582E-4BF3-A777-A3CCE9720163}" destId="{F6B3CB0D-EC60-487D-A7C4-3EC02471B75A}" srcOrd="0" destOrd="0" presId="urn:microsoft.com/office/officeart/2018/2/layout/IconLabelDescriptionList"/>
    <dgm:cxn modelId="{F456A584-9AC4-4909-ABDC-5A8EAD9FBB87}" type="presParOf" srcId="{F6B3CB0D-EC60-487D-A7C4-3EC02471B75A}" destId="{D1AF6158-3A2A-440C-83F4-E201C4355575}" srcOrd="0" destOrd="0" presId="urn:microsoft.com/office/officeart/2018/2/layout/IconLabelDescriptionList"/>
    <dgm:cxn modelId="{790CE576-8493-40DA-8A1E-D08651A08FD1}" type="presParOf" srcId="{F6B3CB0D-EC60-487D-A7C4-3EC02471B75A}" destId="{D8416A55-243C-4974-8028-908DACDFFE2F}" srcOrd="1" destOrd="0" presId="urn:microsoft.com/office/officeart/2018/2/layout/IconLabelDescriptionList"/>
    <dgm:cxn modelId="{100C24D3-489A-4F09-82FB-8E852C6A5EA0}" type="presParOf" srcId="{F6B3CB0D-EC60-487D-A7C4-3EC02471B75A}" destId="{D31EAF2B-51C9-4B91-AF54-E4CE13EBAA7B}" srcOrd="2" destOrd="0" presId="urn:microsoft.com/office/officeart/2018/2/layout/IconLabelDescriptionList"/>
    <dgm:cxn modelId="{B2128675-79FC-4F0C-B2CD-40176E7BFC01}" type="presParOf" srcId="{F6B3CB0D-EC60-487D-A7C4-3EC02471B75A}" destId="{651BC4F3-6F0D-4556-827C-F51BB2407A23}" srcOrd="3" destOrd="0" presId="urn:microsoft.com/office/officeart/2018/2/layout/IconLabelDescriptionList"/>
    <dgm:cxn modelId="{8D85E80F-D367-46D9-ABFC-0C8497E4EBA9}" type="presParOf" srcId="{F6B3CB0D-EC60-487D-A7C4-3EC02471B75A}" destId="{9079251B-E2E5-49D6-99DB-CF8F0F75F5ED}" srcOrd="4" destOrd="0" presId="urn:microsoft.com/office/officeart/2018/2/layout/IconLabelDescriptionList"/>
    <dgm:cxn modelId="{F4E1E9E5-3C46-4184-BD72-7FF700C384BC}" type="presParOf" srcId="{26EEED42-582E-4BF3-A777-A3CCE9720163}" destId="{6DE5E518-DA05-4E25-8C5D-414DA26B6BDA}" srcOrd="1" destOrd="0" presId="urn:microsoft.com/office/officeart/2018/2/layout/IconLabelDescriptionList"/>
    <dgm:cxn modelId="{94388DB8-CB08-490F-B605-A2AD158907C1}" type="presParOf" srcId="{26EEED42-582E-4BF3-A777-A3CCE9720163}" destId="{5865D8C7-F691-4BA5-A67D-D9C0A634E6EC}" srcOrd="2" destOrd="0" presId="urn:microsoft.com/office/officeart/2018/2/layout/IconLabelDescriptionList"/>
    <dgm:cxn modelId="{6FC276F6-3057-4A0A-A567-5E41854A16C8}" type="presParOf" srcId="{5865D8C7-F691-4BA5-A67D-D9C0A634E6EC}" destId="{2F5547E8-1D52-476A-B2A7-51FDE7858D7D}" srcOrd="0" destOrd="0" presId="urn:microsoft.com/office/officeart/2018/2/layout/IconLabelDescriptionList"/>
    <dgm:cxn modelId="{D9C9B1A0-5087-4A8F-AB3B-DA8AE95641C0}" type="presParOf" srcId="{5865D8C7-F691-4BA5-A67D-D9C0A634E6EC}" destId="{4CAC63FD-34F7-4787-8DE9-4D2204161A14}" srcOrd="1" destOrd="0" presId="urn:microsoft.com/office/officeart/2018/2/layout/IconLabelDescriptionList"/>
    <dgm:cxn modelId="{6C28ADD2-7A11-4E46-8C34-3ABBFD61CEE1}" type="presParOf" srcId="{5865D8C7-F691-4BA5-A67D-D9C0A634E6EC}" destId="{A58CD877-690C-478E-89F5-7A7E45810C0F}" srcOrd="2" destOrd="0" presId="urn:microsoft.com/office/officeart/2018/2/layout/IconLabelDescriptionList"/>
    <dgm:cxn modelId="{B1ADB8C2-412B-4023-9611-F4CF5206F252}" type="presParOf" srcId="{5865D8C7-F691-4BA5-A67D-D9C0A634E6EC}" destId="{BA0452A6-AA9E-47B5-AE95-4C17CAE73281}" srcOrd="3" destOrd="0" presId="urn:microsoft.com/office/officeart/2018/2/layout/IconLabelDescriptionList"/>
    <dgm:cxn modelId="{76D6A4BC-82BF-40E5-8B94-1E31A5D7A091}" type="presParOf" srcId="{5865D8C7-F691-4BA5-A67D-D9C0A634E6EC}" destId="{5C998466-E49D-4E67-8710-0CE60F4B151C}" srcOrd="4" destOrd="0" presId="urn:microsoft.com/office/officeart/2018/2/layout/IconLabelDescriptionList"/>
    <dgm:cxn modelId="{250D025A-40FB-49D2-B490-B75D6B9967EA}" type="presParOf" srcId="{26EEED42-582E-4BF3-A777-A3CCE9720163}" destId="{637C3E6B-955B-4CB7-BA84-49353CD3FAA4}" srcOrd="3" destOrd="0" presId="urn:microsoft.com/office/officeart/2018/2/layout/IconLabelDescriptionList"/>
    <dgm:cxn modelId="{3D23D2A5-FAB9-4933-A621-624D8B3666A6}" type="presParOf" srcId="{26EEED42-582E-4BF3-A777-A3CCE9720163}" destId="{A8628655-DD35-4196-BA6F-DF14A2CACE80}" srcOrd="4" destOrd="0" presId="urn:microsoft.com/office/officeart/2018/2/layout/IconLabelDescriptionList"/>
    <dgm:cxn modelId="{5404710F-B83E-4B44-A35D-AB767B4FA578}" type="presParOf" srcId="{A8628655-DD35-4196-BA6F-DF14A2CACE80}" destId="{6D321E2C-9584-4DA5-94CD-6203D0735CDA}" srcOrd="0" destOrd="0" presId="urn:microsoft.com/office/officeart/2018/2/layout/IconLabelDescriptionList"/>
    <dgm:cxn modelId="{D4BE5410-E172-4BBE-A20D-2CC7B00A8A76}" type="presParOf" srcId="{A8628655-DD35-4196-BA6F-DF14A2CACE80}" destId="{5AEEDE5D-7B86-42F2-B3CC-346ED1B8DC94}" srcOrd="1" destOrd="0" presId="urn:microsoft.com/office/officeart/2018/2/layout/IconLabelDescriptionList"/>
    <dgm:cxn modelId="{61ADBB3C-53A3-46FD-A73B-2DBC8DF37AE9}" type="presParOf" srcId="{A8628655-DD35-4196-BA6F-DF14A2CACE80}" destId="{709A70D1-B74E-4BD0-B3A1-EC05FA0D20AD}" srcOrd="2" destOrd="0" presId="urn:microsoft.com/office/officeart/2018/2/layout/IconLabelDescriptionList"/>
    <dgm:cxn modelId="{9E5063A2-54DB-48D5-AFC1-5AB4F78BD590}" type="presParOf" srcId="{A8628655-DD35-4196-BA6F-DF14A2CACE80}" destId="{983D9835-0BF9-4861-AABA-838F601191A8}" srcOrd="3" destOrd="0" presId="urn:microsoft.com/office/officeart/2018/2/layout/IconLabelDescriptionList"/>
    <dgm:cxn modelId="{63A2DE72-6CCF-4EBD-BAF3-9DCAFA84602A}" type="presParOf" srcId="{A8628655-DD35-4196-BA6F-DF14A2CACE80}" destId="{3FF2231F-96E0-40A9-9AAC-40CB6CA83F3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5F6B6F-170A-438D-B2C7-6C124EECBB9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D8DF7087-4665-4D1B-8E95-C823E59731F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Full-restart</a:t>
          </a:r>
        </a:p>
      </dgm:t>
    </dgm:pt>
    <dgm:pt modelId="{F30FC0B1-C456-4FC5-B6E6-C9E25215FD1A}" type="parTrans" cxnId="{25875689-F887-4C27-8CEC-55A64CEEA76C}">
      <dgm:prSet/>
      <dgm:spPr/>
      <dgm:t>
        <a:bodyPr/>
        <a:lstStyle/>
        <a:p>
          <a:endParaRPr lang="en-US"/>
        </a:p>
      </dgm:t>
    </dgm:pt>
    <dgm:pt modelId="{0CBAB3F8-FD4D-44CD-90EB-80E5ABF7FD13}" type="sibTrans" cxnId="{25875689-F887-4C27-8CEC-55A64CEEA76C}">
      <dgm:prSet/>
      <dgm:spPr/>
      <dgm:t>
        <a:bodyPr/>
        <a:lstStyle/>
        <a:p>
          <a:endParaRPr lang="en-US"/>
        </a:p>
      </dgm:t>
    </dgm:pt>
    <dgm:pt modelId="{68BD3423-2CA2-427E-B8E8-E3BA69E17894}">
      <dgm:prSet/>
      <dgm:spPr/>
      <dgm:t>
        <a:bodyPr/>
        <a:lstStyle/>
        <a:p>
          <a:pPr>
            <a:lnSpc>
              <a:spcPct val="100000"/>
            </a:lnSpc>
            <a:buClrTx/>
            <a:buSzTx/>
            <a:buFontTx/>
            <a:buNone/>
          </a:pPr>
          <a:r>
            <a:rPr lang="en-US" dirty="0"/>
            <a:t>Stops the entire application, performs reconfiguration and then restarts the application</a:t>
          </a:r>
        </a:p>
        <a:p>
          <a:pPr>
            <a:lnSpc>
              <a:spcPct val="100000"/>
            </a:lnSpc>
            <a:buClrTx/>
            <a:buSzTx/>
            <a:buFontTx/>
            <a:buNone/>
          </a:pPr>
          <a:endParaRPr lang="en-US" dirty="0"/>
        </a:p>
      </dgm:t>
    </dgm:pt>
    <dgm:pt modelId="{EA5C6513-ED83-4530-A060-0FA54037A67D}" type="parTrans" cxnId="{7DCE6E87-2165-4C3E-904D-6840667F78DB}">
      <dgm:prSet/>
      <dgm:spPr/>
      <dgm:t>
        <a:bodyPr/>
        <a:lstStyle/>
        <a:p>
          <a:endParaRPr lang="en-US"/>
        </a:p>
      </dgm:t>
    </dgm:pt>
    <dgm:pt modelId="{5A779648-7C71-4A86-B80A-120E43018C03}" type="sibTrans" cxnId="{7DCE6E87-2165-4C3E-904D-6840667F78DB}">
      <dgm:prSet/>
      <dgm:spPr/>
      <dgm:t>
        <a:bodyPr/>
        <a:lstStyle/>
        <a:p>
          <a:endParaRPr lang="en-US"/>
        </a:p>
      </dgm:t>
    </dgm:pt>
    <dgm:pt modelId="{61B22994-AB24-473E-85B9-B278D25809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Systems: </a:t>
          </a:r>
          <a:r>
            <a:rPr lang="en-US" b="1"/>
            <a:t>Flink</a:t>
          </a:r>
          <a:endParaRPr lang="en-US"/>
        </a:p>
      </dgm:t>
    </dgm:pt>
    <dgm:pt modelId="{84887F86-1CD0-4541-B728-4CAB6FE1BE24}" type="parTrans" cxnId="{61FD6240-D384-4F60-94DC-504CE390EC5E}">
      <dgm:prSet/>
      <dgm:spPr/>
      <dgm:t>
        <a:bodyPr/>
        <a:lstStyle/>
        <a:p>
          <a:endParaRPr lang="en-US"/>
        </a:p>
      </dgm:t>
    </dgm:pt>
    <dgm:pt modelId="{F76E5520-233A-4803-9AD6-CCD6B8DB3FCE}" type="sibTrans" cxnId="{61FD6240-D384-4F60-94DC-504CE390EC5E}">
      <dgm:prSet/>
      <dgm:spPr/>
      <dgm:t>
        <a:bodyPr/>
        <a:lstStyle/>
        <a:p>
          <a:endParaRPr lang="en-US"/>
        </a:p>
      </dgm:t>
    </dgm:pt>
    <dgm:pt modelId="{259F24E9-DC7C-4D33-8627-37AEB73B670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Partial-pause</a:t>
          </a:r>
        </a:p>
      </dgm:t>
    </dgm:pt>
    <dgm:pt modelId="{96B50320-6A49-461C-96A0-2169D34C43F4}" type="parTrans" cxnId="{1976D0F3-F5C4-4659-B9AE-050C61641EDC}">
      <dgm:prSet/>
      <dgm:spPr/>
      <dgm:t>
        <a:bodyPr/>
        <a:lstStyle/>
        <a:p>
          <a:endParaRPr lang="en-US"/>
        </a:p>
      </dgm:t>
    </dgm:pt>
    <dgm:pt modelId="{9B10EBE7-FDF4-44D2-BA80-65BDCEFA496C}" type="sibTrans" cxnId="{1976D0F3-F5C4-4659-B9AE-050C61641EDC}">
      <dgm:prSet/>
      <dgm:spPr/>
      <dgm:t>
        <a:bodyPr/>
        <a:lstStyle/>
        <a:p>
          <a:endParaRPr lang="en-US"/>
        </a:p>
      </dgm:t>
    </dgm:pt>
    <dgm:pt modelId="{58A9D601-CBF4-48AC-8A41-55FCC83D01D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Hot backups</a:t>
          </a:r>
        </a:p>
      </dgm:t>
    </dgm:pt>
    <dgm:pt modelId="{1D147BD5-4A22-44BE-9C56-E46044023FFD}" type="parTrans" cxnId="{0CC429D1-F901-4765-82CF-BC6361578C85}">
      <dgm:prSet/>
      <dgm:spPr/>
      <dgm:t>
        <a:bodyPr/>
        <a:lstStyle/>
        <a:p>
          <a:endParaRPr lang="en-US"/>
        </a:p>
      </dgm:t>
    </dgm:pt>
    <dgm:pt modelId="{02D28F2F-29C9-4B1C-892F-8D5CB67AA01C}" type="sibTrans" cxnId="{0CC429D1-F901-4765-82CF-BC6361578C85}">
      <dgm:prSet/>
      <dgm:spPr/>
      <dgm:t>
        <a:bodyPr/>
        <a:lstStyle/>
        <a:p>
          <a:endParaRPr lang="en-US"/>
        </a:p>
      </dgm:t>
    </dgm:pt>
    <dgm:pt modelId="{26EEED42-582E-4BF3-A777-A3CCE9720163}" type="pres">
      <dgm:prSet presAssocID="{825F6B6F-170A-438D-B2C7-6C124EECBB98}" presName="root" presStyleCnt="0">
        <dgm:presLayoutVars>
          <dgm:dir/>
          <dgm:resizeHandles val="exact"/>
        </dgm:presLayoutVars>
      </dgm:prSet>
      <dgm:spPr/>
    </dgm:pt>
    <dgm:pt modelId="{F6B3CB0D-EC60-487D-A7C4-3EC02471B75A}" type="pres">
      <dgm:prSet presAssocID="{D8DF7087-4665-4D1B-8E95-C823E59731F2}" presName="compNode" presStyleCnt="0"/>
      <dgm:spPr/>
    </dgm:pt>
    <dgm:pt modelId="{D1AF6158-3A2A-440C-83F4-E201C4355575}" type="pres">
      <dgm:prSet presAssocID="{D8DF7087-4665-4D1B-8E95-C823E59731F2}" presName="iconRect" presStyleLbl="node1" presStyleIdx="0" presStyleCnt="3" custLinFactNeighborX="20535" custLinFactNeighborY="6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D8416A55-243C-4974-8028-908DACDFFE2F}" type="pres">
      <dgm:prSet presAssocID="{D8DF7087-4665-4D1B-8E95-C823E59731F2}" presName="iconSpace" presStyleCnt="0"/>
      <dgm:spPr/>
    </dgm:pt>
    <dgm:pt modelId="{D31EAF2B-51C9-4B91-AF54-E4CE13EBAA7B}" type="pres">
      <dgm:prSet presAssocID="{D8DF7087-4665-4D1B-8E95-C823E59731F2}" presName="parTx" presStyleLbl="revTx" presStyleIdx="0" presStyleCnt="6">
        <dgm:presLayoutVars>
          <dgm:chMax val="0"/>
          <dgm:chPref val="0"/>
        </dgm:presLayoutVars>
      </dgm:prSet>
      <dgm:spPr/>
    </dgm:pt>
    <dgm:pt modelId="{651BC4F3-6F0D-4556-827C-F51BB2407A23}" type="pres">
      <dgm:prSet presAssocID="{D8DF7087-4665-4D1B-8E95-C823E59731F2}" presName="txSpace" presStyleCnt="0"/>
      <dgm:spPr/>
    </dgm:pt>
    <dgm:pt modelId="{9079251B-E2E5-49D6-99DB-CF8F0F75F5ED}" type="pres">
      <dgm:prSet presAssocID="{D8DF7087-4665-4D1B-8E95-C823E59731F2}" presName="desTx" presStyleLbl="revTx" presStyleIdx="1" presStyleCnt="6">
        <dgm:presLayoutVars/>
      </dgm:prSet>
      <dgm:spPr/>
    </dgm:pt>
    <dgm:pt modelId="{6DE5E518-DA05-4E25-8C5D-414DA26B6BDA}" type="pres">
      <dgm:prSet presAssocID="{0CBAB3F8-FD4D-44CD-90EB-80E5ABF7FD13}" presName="sibTrans" presStyleCnt="0"/>
      <dgm:spPr/>
    </dgm:pt>
    <dgm:pt modelId="{5865D8C7-F691-4BA5-A67D-D9C0A634E6EC}" type="pres">
      <dgm:prSet presAssocID="{259F24E9-DC7C-4D33-8627-37AEB73B6704}" presName="compNode" presStyleCnt="0"/>
      <dgm:spPr/>
    </dgm:pt>
    <dgm:pt modelId="{2F5547E8-1D52-476A-B2A7-51FDE7858D7D}" type="pres">
      <dgm:prSet presAssocID="{259F24E9-DC7C-4D33-8627-37AEB73B6704}" presName="iconRect" presStyleLbl="node1" presStyleIdx="1" presStyleCnt="3" custLinFactNeighborX="72323" custLinFactNeighborY="50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use"/>
        </a:ext>
      </dgm:extLst>
    </dgm:pt>
    <dgm:pt modelId="{4CAC63FD-34F7-4787-8DE9-4D2204161A14}" type="pres">
      <dgm:prSet presAssocID="{259F24E9-DC7C-4D33-8627-37AEB73B6704}" presName="iconSpace" presStyleCnt="0"/>
      <dgm:spPr/>
    </dgm:pt>
    <dgm:pt modelId="{A58CD877-690C-478E-89F5-7A7E45810C0F}" type="pres">
      <dgm:prSet presAssocID="{259F24E9-DC7C-4D33-8627-37AEB73B6704}" presName="parTx" presStyleLbl="revTx" presStyleIdx="2" presStyleCnt="6" custLinFactNeighborX="5073" custLinFactNeighborY="-6565">
        <dgm:presLayoutVars>
          <dgm:chMax val="0"/>
          <dgm:chPref val="0"/>
        </dgm:presLayoutVars>
      </dgm:prSet>
      <dgm:spPr/>
    </dgm:pt>
    <dgm:pt modelId="{BA0452A6-AA9E-47B5-AE95-4C17CAE73281}" type="pres">
      <dgm:prSet presAssocID="{259F24E9-DC7C-4D33-8627-37AEB73B6704}" presName="txSpace" presStyleCnt="0"/>
      <dgm:spPr/>
    </dgm:pt>
    <dgm:pt modelId="{5C998466-E49D-4E67-8710-0CE60F4B151C}" type="pres">
      <dgm:prSet presAssocID="{259F24E9-DC7C-4D33-8627-37AEB73B6704}" presName="desTx" presStyleLbl="revTx" presStyleIdx="3" presStyleCnt="6">
        <dgm:presLayoutVars/>
      </dgm:prSet>
      <dgm:spPr/>
    </dgm:pt>
    <dgm:pt modelId="{637C3E6B-955B-4CB7-BA84-49353CD3FAA4}" type="pres">
      <dgm:prSet presAssocID="{9B10EBE7-FDF4-44D2-BA80-65BDCEFA496C}" presName="sibTrans" presStyleCnt="0"/>
      <dgm:spPr/>
    </dgm:pt>
    <dgm:pt modelId="{A8628655-DD35-4196-BA6F-DF14A2CACE80}" type="pres">
      <dgm:prSet presAssocID="{58A9D601-CBF4-48AC-8A41-55FCC83D01DF}" presName="compNode" presStyleCnt="0"/>
      <dgm:spPr/>
    </dgm:pt>
    <dgm:pt modelId="{6D321E2C-9584-4DA5-94CD-6203D0735CDA}" type="pres">
      <dgm:prSet presAssocID="{58A9D601-CBF4-48AC-8A41-55FCC83D01DF}" presName="iconRect" presStyleLbl="node1" presStyleIdx="2" presStyleCnt="3" custLinFactNeighborX="57981" custLinFactNeighborY="753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AEEDE5D-7B86-42F2-B3CC-346ED1B8DC94}" type="pres">
      <dgm:prSet presAssocID="{58A9D601-CBF4-48AC-8A41-55FCC83D01DF}" presName="iconSpace" presStyleCnt="0"/>
      <dgm:spPr/>
    </dgm:pt>
    <dgm:pt modelId="{709A70D1-B74E-4BD0-B3A1-EC05FA0D20AD}" type="pres">
      <dgm:prSet presAssocID="{58A9D601-CBF4-48AC-8A41-55FCC83D01DF}" presName="parTx" presStyleLbl="revTx" presStyleIdx="4" presStyleCnt="6">
        <dgm:presLayoutVars>
          <dgm:chMax val="0"/>
          <dgm:chPref val="0"/>
        </dgm:presLayoutVars>
      </dgm:prSet>
      <dgm:spPr/>
    </dgm:pt>
    <dgm:pt modelId="{983D9835-0BF9-4861-AABA-838F601191A8}" type="pres">
      <dgm:prSet presAssocID="{58A9D601-CBF4-48AC-8A41-55FCC83D01DF}" presName="txSpace" presStyleCnt="0"/>
      <dgm:spPr/>
    </dgm:pt>
    <dgm:pt modelId="{3FF2231F-96E0-40A9-9AAC-40CB6CA83F3A}" type="pres">
      <dgm:prSet presAssocID="{58A9D601-CBF4-48AC-8A41-55FCC83D01DF}" presName="desTx" presStyleLbl="revTx" presStyleIdx="5" presStyleCnt="6">
        <dgm:presLayoutVars/>
      </dgm:prSet>
      <dgm:spPr/>
    </dgm:pt>
  </dgm:ptLst>
  <dgm:cxnLst>
    <dgm:cxn modelId="{61FD6240-D384-4F60-94DC-504CE390EC5E}" srcId="{D8DF7087-4665-4D1B-8E95-C823E59731F2}" destId="{61B22994-AB24-473E-85B9-B278D2580969}" srcOrd="1" destOrd="0" parTransId="{84887F86-1CD0-4541-B728-4CAB6FE1BE24}" sibTransId="{F76E5520-233A-4803-9AD6-CCD6B8DB3FCE}"/>
    <dgm:cxn modelId="{9F572556-0397-4E3F-87B1-C970EA1489F4}" type="presOf" srcId="{68BD3423-2CA2-427E-B8E8-E3BA69E17894}" destId="{9079251B-E2E5-49D6-99DB-CF8F0F75F5ED}" srcOrd="0" destOrd="0" presId="urn:microsoft.com/office/officeart/2018/2/layout/IconLabelDescriptionList"/>
    <dgm:cxn modelId="{30844D67-1048-49A5-95F5-1229BF86E8E7}" type="presOf" srcId="{D8DF7087-4665-4D1B-8E95-C823E59731F2}" destId="{D31EAF2B-51C9-4B91-AF54-E4CE13EBAA7B}" srcOrd="0" destOrd="0" presId="urn:microsoft.com/office/officeart/2018/2/layout/IconLabelDescriptionList"/>
    <dgm:cxn modelId="{56271D6A-0756-4B18-9B46-504FDA1058B7}" type="presOf" srcId="{58A9D601-CBF4-48AC-8A41-55FCC83D01DF}" destId="{709A70D1-B74E-4BD0-B3A1-EC05FA0D20AD}" srcOrd="0" destOrd="0" presId="urn:microsoft.com/office/officeart/2018/2/layout/IconLabelDescriptionList"/>
    <dgm:cxn modelId="{7DCE6E87-2165-4C3E-904D-6840667F78DB}" srcId="{D8DF7087-4665-4D1B-8E95-C823E59731F2}" destId="{68BD3423-2CA2-427E-B8E8-E3BA69E17894}" srcOrd="0" destOrd="0" parTransId="{EA5C6513-ED83-4530-A060-0FA54037A67D}" sibTransId="{5A779648-7C71-4A86-B80A-120E43018C03}"/>
    <dgm:cxn modelId="{25875689-F887-4C27-8CEC-55A64CEEA76C}" srcId="{825F6B6F-170A-438D-B2C7-6C124EECBB98}" destId="{D8DF7087-4665-4D1B-8E95-C823E59731F2}" srcOrd="0" destOrd="0" parTransId="{F30FC0B1-C456-4FC5-B6E6-C9E25215FD1A}" sibTransId="{0CBAB3F8-FD4D-44CD-90EB-80E5ABF7FD13}"/>
    <dgm:cxn modelId="{EE326894-B30D-4ADD-95DC-25326C08F951}" type="presOf" srcId="{259F24E9-DC7C-4D33-8627-37AEB73B6704}" destId="{A58CD877-690C-478E-89F5-7A7E45810C0F}" srcOrd="0" destOrd="0" presId="urn:microsoft.com/office/officeart/2018/2/layout/IconLabelDescriptionList"/>
    <dgm:cxn modelId="{D7706ACC-6D3A-4137-94FF-E6C7E3A5431B}" type="presOf" srcId="{825F6B6F-170A-438D-B2C7-6C124EECBB98}" destId="{26EEED42-582E-4BF3-A777-A3CCE9720163}" srcOrd="0" destOrd="0" presId="urn:microsoft.com/office/officeart/2018/2/layout/IconLabelDescriptionList"/>
    <dgm:cxn modelId="{85A6D2D0-AAEC-49BF-B891-E1A4329A6A98}" type="presOf" srcId="{61B22994-AB24-473E-85B9-B278D2580969}" destId="{9079251B-E2E5-49D6-99DB-CF8F0F75F5ED}" srcOrd="0" destOrd="1" presId="urn:microsoft.com/office/officeart/2018/2/layout/IconLabelDescriptionList"/>
    <dgm:cxn modelId="{0CC429D1-F901-4765-82CF-BC6361578C85}" srcId="{825F6B6F-170A-438D-B2C7-6C124EECBB98}" destId="{58A9D601-CBF4-48AC-8A41-55FCC83D01DF}" srcOrd="2" destOrd="0" parTransId="{1D147BD5-4A22-44BE-9C56-E46044023FFD}" sibTransId="{02D28F2F-29C9-4B1C-892F-8D5CB67AA01C}"/>
    <dgm:cxn modelId="{1976D0F3-F5C4-4659-B9AE-050C61641EDC}" srcId="{825F6B6F-170A-438D-B2C7-6C124EECBB98}" destId="{259F24E9-DC7C-4D33-8627-37AEB73B6704}" srcOrd="1" destOrd="0" parTransId="{96B50320-6A49-461C-96A0-2169D34C43F4}" sibTransId="{9B10EBE7-FDF4-44D2-BA80-65BDCEFA496C}"/>
    <dgm:cxn modelId="{3A66D520-34B6-4322-8BBE-C62E61FE0CC0}" type="presParOf" srcId="{26EEED42-582E-4BF3-A777-A3CCE9720163}" destId="{F6B3CB0D-EC60-487D-A7C4-3EC02471B75A}" srcOrd="0" destOrd="0" presId="urn:microsoft.com/office/officeart/2018/2/layout/IconLabelDescriptionList"/>
    <dgm:cxn modelId="{F456A584-9AC4-4909-ABDC-5A8EAD9FBB87}" type="presParOf" srcId="{F6B3CB0D-EC60-487D-A7C4-3EC02471B75A}" destId="{D1AF6158-3A2A-440C-83F4-E201C4355575}" srcOrd="0" destOrd="0" presId="urn:microsoft.com/office/officeart/2018/2/layout/IconLabelDescriptionList"/>
    <dgm:cxn modelId="{790CE576-8493-40DA-8A1E-D08651A08FD1}" type="presParOf" srcId="{F6B3CB0D-EC60-487D-A7C4-3EC02471B75A}" destId="{D8416A55-243C-4974-8028-908DACDFFE2F}" srcOrd="1" destOrd="0" presId="urn:microsoft.com/office/officeart/2018/2/layout/IconLabelDescriptionList"/>
    <dgm:cxn modelId="{100C24D3-489A-4F09-82FB-8E852C6A5EA0}" type="presParOf" srcId="{F6B3CB0D-EC60-487D-A7C4-3EC02471B75A}" destId="{D31EAF2B-51C9-4B91-AF54-E4CE13EBAA7B}" srcOrd="2" destOrd="0" presId="urn:microsoft.com/office/officeart/2018/2/layout/IconLabelDescriptionList"/>
    <dgm:cxn modelId="{B2128675-79FC-4F0C-B2CD-40176E7BFC01}" type="presParOf" srcId="{F6B3CB0D-EC60-487D-A7C4-3EC02471B75A}" destId="{651BC4F3-6F0D-4556-827C-F51BB2407A23}" srcOrd="3" destOrd="0" presId="urn:microsoft.com/office/officeart/2018/2/layout/IconLabelDescriptionList"/>
    <dgm:cxn modelId="{8D85E80F-D367-46D9-ABFC-0C8497E4EBA9}" type="presParOf" srcId="{F6B3CB0D-EC60-487D-A7C4-3EC02471B75A}" destId="{9079251B-E2E5-49D6-99DB-CF8F0F75F5ED}" srcOrd="4" destOrd="0" presId="urn:microsoft.com/office/officeart/2018/2/layout/IconLabelDescriptionList"/>
    <dgm:cxn modelId="{F4E1E9E5-3C46-4184-BD72-7FF700C384BC}" type="presParOf" srcId="{26EEED42-582E-4BF3-A777-A3CCE9720163}" destId="{6DE5E518-DA05-4E25-8C5D-414DA26B6BDA}" srcOrd="1" destOrd="0" presId="urn:microsoft.com/office/officeart/2018/2/layout/IconLabelDescriptionList"/>
    <dgm:cxn modelId="{94388DB8-CB08-490F-B605-A2AD158907C1}" type="presParOf" srcId="{26EEED42-582E-4BF3-A777-A3CCE9720163}" destId="{5865D8C7-F691-4BA5-A67D-D9C0A634E6EC}" srcOrd="2" destOrd="0" presId="urn:microsoft.com/office/officeart/2018/2/layout/IconLabelDescriptionList"/>
    <dgm:cxn modelId="{6FC276F6-3057-4A0A-A567-5E41854A16C8}" type="presParOf" srcId="{5865D8C7-F691-4BA5-A67D-D9C0A634E6EC}" destId="{2F5547E8-1D52-476A-B2A7-51FDE7858D7D}" srcOrd="0" destOrd="0" presId="urn:microsoft.com/office/officeart/2018/2/layout/IconLabelDescriptionList"/>
    <dgm:cxn modelId="{D9C9B1A0-5087-4A8F-AB3B-DA8AE95641C0}" type="presParOf" srcId="{5865D8C7-F691-4BA5-A67D-D9C0A634E6EC}" destId="{4CAC63FD-34F7-4787-8DE9-4D2204161A14}" srcOrd="1" destOrd="0" presId="urn:microsoft.com/office/officeart/2018/2/layout/IconLabelDescriptionList"/>
    <dgm:cxn modelId="{6C28ADD2-7A11-4E46-8C34-3ABBFD61CEE1}" type="presParOf" srcId="{5865D8C7-F691-4BA5-A67D-D9C0A634E6EC}" destId="{A58CD877-690C-478E-89F5-7A7E45810C0F}" srcOrd="2" destOrd="0" presId="urn:microsoft.com/office/officeart/2018/2/layout/IconLabelDescriptionList"/>
    <dgm:cxn modelId="{B1ADB8C2-412B-4023-9611-F4CF5206F252}" type="presParOf" srcId="{5865D8C7-F691-4BA5-A67D-D9C0A634E6EC}" destId="{BA0452A6-AA9E-47B5-AE95-4C17CAE73281}" srcOrd="3" destOrd="0" presId="urn:microsoft.com/office/officeart/2018/2/layout/IconLabelDescriptionList"/>
    <dgm:cxn modelId="{76D6A4BC-82BF-40E5-8B94-1E31A5D7A091}" type="presParOf" srcId="{5865D8C7-F691-4BA5-A67D-D9C0A634E6EC}" destId="{5C998466-E49D-4E67-8710-0CE60F4B151C}" srcOrd="4" destOrd="0" presId="urn:microsoft.com/office/officeart/2018/2/layout/IconLabelDescriptionList"/>
    <dgm:cxn modelId="{250D025A-40FB-49D2-B490-B75D6B9967EA}" type="presParOf" srcId="{26EEED42-582E-4BF3-A777-A3CCE9720163}" destId="{637C3E6B-955B-4CB7-BA84-49353CD3FAA4}" srcOrd="3" destOrd="0" presId="urn:microsoft.com/office/officeart/2018/2/layout/IconLabelDescriptionList"/>
    <dgm:cxn modelId="{3D23D2A5-FAB9-4933-A621-624D8B3666A6}" type="presParOf" srcId="{26EEED42-582E-4BF3-A777-A3CCE9720163}" destId="{A8628655-DD35-4196-BA6F-DF14A2CACE80}" srcOrd="4" destOrd="0" presId="urn:microsoft.com/office/officeart/2018/2/layout/IconLabelDescriptionList"/>
    <dgm:cxn modelId="{5404710F-B83E-4B44-A35D-AB767B4FA578}" type="presParOf" srcId="{A8628655-DD35-4196-BA6F-DF14A2CACE80}" destId="{6D321E2C-9584-4DA5-94CD-6203D0735CDA}" srcOrd="0" destOrd="0" presId="urn:microsoft.com/office/officeart/2018/2/layout/IconLabelDescriptionList"/>
    <dgm:cxn modelId="{D4BE5410-E172-4BBE-A20D-2CC7B00A8A76}" type="presParOf" srcId="{A8628655-DD35-4196-BA6F-DF14A2CACE80}" destId="{5AEEDE5D-7B86-42F2-B3CC-346ED1B8DC94}" srcOrd="1" destOrd="0" presId="urn:microsoft.com/office/officeart/2018/2/layout/IconLabelDescriptionList"/>
    <dgm:cxn modelId="{61ADBB3C-53A3-46FD-A73B-2DBC8DF37AE9}" type="presParOf" srcId="{A8628655-DD35-4196-BA6F-DF14A2CACE80}" destId="{709A70D1-B74E-4BD0-B3A1-EC05FA0D20AD}" srcOrd="2" destOrd="0" presId="urn:microsoft.com/office/officeart/2018/2/layout/IconLabelDescriptionList"/>
    <dgm:cxn modelId="{9E5063A2-54DB-48D5-AFC1-5AB4F78BD590}" type="presParOf" srcId="{A8628655-DD35-4196-BA6F-DF14A2CACE80}" destId="{983D9835-0BF9-4861-AABA-838F601191A8}" srcOrd="3" destOrd="0" presId="urn:microsoft.com/office/officeart/2018/2/layout/IconLabelDescriptionList"/>
    <dgm:cxn modelId="{63A2DE72-6CCF-4EBD-BAF3-9DCAFA84602A}" type="presParOf" srcId="{A8628655-DD35-4196-BA6F-DF14A2CACE80}" destId="{3FF2231F-96E0-40A9-9AAC-40CB6CA83F3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5F6B6F-170A-438D-B2C7-6C124EECBB9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D8DF7087-4665-4D1B-8E95-C823E59731F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Traffic Monitoring</a:t>
          </a:r>
        </a:p>
      </dgm:t>
    </dgm:pt>
    <dgm:pt modelId="{F30FC0B1-C456-4FC5-B6E6-C9E25215FD1A}" type="parTrans" cxnId="{25875689-F887-4C27-8CEC-55A64CEEA76C}">
      <dgm:prSet/>
      <dgm:spPr/>
      <dgm:t>
        <a:bodyPr/>
        <a:lstStyle/>
        <a:p>
          <a:endParaRPr lang="en-US"/>
        </a:p>
      </dgm:t>
    </dgm:pt>
    <dgm:pt modelId="{0CBAB3F8-FD4D-44CD-90EB-80E5ABF7FD13}" type="sibTrans" cxnId="{25875689-F887-4C27-8CEC-55A64CEEA76C}">
      <dgm:prSet/>
      <dgm:spPr/>
      <dgm:t>
        <a:bodyPr/>
        <a:lstStyle/>
        <a:p>
          <a:endParaRPr lang="en-US"/>
        </a:p>
      </dgm:t>
    </dgm:pt>
    <dgm:pt modelId="{68BD3423-2CA2-427E-B8E8-E3BA69E178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Detects speeding vehicles using a running average</a:t>
          </a:r>
          <a:br>
            <a:rPr lang="en-US" sz="2000" dirty="0"/>
          </a:br>
          <a:br>
            <a:rPr lang="en-US" sz="2000" dirty="0"/>
          </a:br>
          <a:r>
            <a:rPr lang="en-US" sz="2000" dirty="0"/>
            <a:t>Allows for easy control of number of keys, state size</a:t>
          </a:r>
        </a:p>
      </dgm:t>
    </dgm:pt>
    <dgm:pt modelId="{EA5C6513-ED83-4530-A060-0FA54037A67D}" type="parTrans" cxnId="{7DCE6E87-2165-4C3E-904D-6840667F78DB}">
      <dgm:prSet/>
      <dgm:spPr/>
      <dgm:t>
        <a:bodyPr/>
        <a:lstStyle/>
        <a:p>
          <a:endParaRPr lang="en-US"/>
        </a:p>
      </dgm:t>
    </dgm:pt>
    <dgm:pt modelId="{5A779648-7C71-4A86-B80A-120E43018C03}" type="sibTrans" cxnId="{7DCE6E87-2165-4C3E-904D-6840667F78DB}">
      <dgm:prSet/>
      <dgm:spPr/>
      <dgm:t>
        <a:bodyPr/>
        <a:lstStyle/>
        <a:p>
          <a:endParaRPr lang="en-US"/>
        </a:p>
      </dgm:t>
    </dgm:pt>
    <dgm:pt modelId="{58A9D601-CBF4-48AC-8A41-55FCC83D01D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Toll Notification</a:t>
          </a:r>
        </a:p>
      </dgm:t>
    </dgm:pt>
    <dgm:pt modelId="{1D147BD5-4A22-44BE-9C56-E46044023FFD}" type="parTrans" cxnId="{0CC429D1-F901-4765-82CF-BC6361578C85}">
      <dgm:prSet/>
      <dgm:spPr/>
      <dgm:t>
        <a:bodyPr/>
        <a:lstStyle/>
        <a:p>
          <a:endParaRPr lang="en-US"/>
        </a:p>
      </dgm:t>
    </dgm:pt>
    <dgm:pt modelId="{02D28F2F-29C9-4B1C-892F-8D5CB67AA01C}" type="sibTrans" cxnId="{0CC429D1-F901-4765-82CF-BC6361578C85}">
      <dgm:prSet/>
      <dgm:spPr/>
      <dgm:t>
        <a:bodyPr/>
        <a:lstStyle/>
        <a:p>
          <a:endParaRPr lang="en-US"/>
        </a:p>
      </dgm:t>
    </dgm:pt>
    <dgm:pt modelId="{26EEED42-582E-4BF3-A777-A3CCE9720163}" type="pres">
      <dgm:prSet presAssocID="{825F6B6F-170A-438D-B2C7-6C124EECBB98}" presName="root" presStyleCnt="0">
        <dgm:presLayoutVars>
          <dgm:dir/>
          <dgm:resizeHandles val="exact"/>
        </dgm:presLayoutVars>
      </dgm:prSet>
      <dgm:spPr/>
    </dgm:pt>
    <dgm:pt modelId="{F6B3CB0D-EC60-487D-A7C4-3EC02471B75A}" type="pres">
      <dgm:prSet presAssocID="{D8DF7087-4665-4D1B-8E95-C823E59731F2}" presName="compNode" presStyleCnt="0"/>
      <dgm:spPr/>
    </dgm:pt>
    <dgm:pt modelId="{D1AF6158-3A2A-440C-83F4-E201C4355575}" type="pres">
      <dgm:prSet presAssocID="{D8DF7087-4665-4D1B-8E95-C823E59731F2}" presName="iconRect" presStyleLbl="node1" presStyleIdx="0" presStyleCnt="2" custScaleX="74965" custScaleY="86066" custLinFactNeighborX="99862" custLinFactNeighborY="-26905"/>
      <dgm:spPr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6000" r="-16000"/>
          </a:stretch>
        </a:blipFill>
        <a:ln>
          <a:noFill/>
        </a:ln>
      </dgm:spPr>
    </dgm:pt>
    <dgm:pt modelId="{D8416A55-243C-4974-8028-908DACDFFE2F}" type="pres">
      <dgm:prSet presAssocID="{D8DF7087-4665-4D1B-8E95-C823E59731F2}" presName="iconSpace" presStyleCnt="0"/>
      <dgm:spPr/>
    </dgm:pt>
    <dgm:pt modelId="{D31EAF2B-51C9-4B91-AF54-E4CE13EBAA7B}" type="pres">
      <dgm:prSet presAssocID="{D8DF7087-4665-4D1B-8E95-C823E59731F2}" presName="parTx" presStyleLbl="revTx" presStyleIdx="0" presStyleCnt="4" custLinFactNeighborX="-845" custLinFactNeighborY="-65805">
        <dgm:presLayoutVars>
          <dgm:chMax val="0"/>
          <dgm:chPref val="0"/>
        </dgm:presLayoutVars>
      </dgm:prSet>
      <dgm:spPr/>
    </dgm:pt>
    <dgm:pt modelId="{651BC4F3-6F0D-4556-827C-F51BB2407A23}" type="pres">
      <dgm:prSet presAssocID="{D8DF7087-4665-4D1B-8E95-C823E59731F2}" presName="txSpace" presStyleCnt="0"/>
      <dgm:spPr/>
    </dgm:pt>
    <dgm:pt modelId="{9079251B-E2E5-49D6-99DB-CF8F0F75F5ED}" type="pres">
      <dgm:prSet presAssocID="{D8DF7087-4665-4D1B-8E95-C823E59731F2}" presName="desTx" presStyleLbl="revTx" presStyleIdx="1" presStyleCnt="4" custLinFactY="-13000000" custLinFactNeighborX="1524" custLinFactNeighborY="-13007004">
        <dgm:presLayoutVars/>
      </dgm:prSet>
      <dgm:spPr/>
    </dgm:pt>
    <dgm:pt modelId="{6DE5E518-DA05-4E25-8C5D-414DA26B6BDA}" type="pres">
      <dgm:prSet presAssocID="{0CBAB3F8-FD4D-44CD-90EB-80E5ABF7FD13}" presName="sibTrans" presStyleCnt="0"/>
      <dgm:spPr/>
    </dgm:pt>
    <dgm:pt modelId="{A8628655-DD35-4196-BA6F-DF14A2CACE80}" type="pres">
      <dgm:prSet presAssocID="{58A9D601-CBF4-48AC-8A41-55FCC83D01DF}" presName="compNode" presStyleCnt="0"/>
      <dgm:spPr/>
    </dgm:pt>
    <dgm:pt modelId="{6D321E2C-9584-4DA5-94CD-6203D0735CDA}" type="pres">
      <dgm:prSet presAssocID="{58A9D601-CBF4-48AC-8A41-55FCC83D01DF}" presName="iconRect" presStyleLbl="node1" presStyleIdx="1" presStyleCnt="2" custLinFactNeighborX="57981" custLinFactNeighborY="7538"/>
      <dgm:spPr>
        <a:solidFill>
          <a:schemeClr val="bg1"/>
        </a:solidFill>
        <a:ln>
          <a:noFill/>
        </a:ln>
      </dgm:spPr>
    </dgm:pt>
    <dgm:pt modelId="{5AEEDE5D-7B86-42F2-B3CC-346ED1B8DC94}" type="pres">
      <dgm:prSet presAssocID="{58A9D601-CBF4-48AC-8A41-55FCC83D01DF}" presName="iconSpace" presStyleCnt="0"/>
      <dgm:spPr/>
    </dgm:pt>
    <dgm:pt modelId="{709A70D1-B74E-4BD0-B3A1-EC05FA0D20AD}" type="pres">
      <dgm:prSet presAssocID="{58A9D601-CBF4-48AC-8A41-55FCC83D01DF}" presName="parTx" presStyleLbl="revTx" presStyleIdx="2" presStyleCnt="4" custLinFactNeighborX="-436" custLinFactNeighborY="-81931">
        <dgm:presLayoutVars>
          <dgm:chMax val="0"/>
          <dgm:chPref val="0"/>
        </dgm:presLayoutVars>
      </dgm:prSet>
      <dgm:spPr/>
    </dgm:pt>
    <dgm:pt modelId="{983D9835-0BF9-4861-AABA-838F601191A8}" type="pres">
      <dgm:prSet presAssocID="{58A9D601-CBF4-48AC-8A41-55FCC83D01DF}" presName="txSpace" presStyleCnt="0"/>
      <dgm:spPr/>
    </dgm:pt>
    <dgm:pt modelId="{3FF2231F-96E0-40A9-9AAC-40CB6CA83F3A}" type="pres">
      <dgm:prSet presAssocID="{58A9D601-CBF4-48AC-8A41-55FCC83D01DF}" presName="desTx" presStyleLbl="revTx" presStyleIdx="3" presStyleCnt="4">
        <dgm:presLayoutVars/>
      </dgm:prSet>
      <dgm:spPr/>
    </dgm:pt>
  </dgm:ptLst>
  <dgm:cxnLst>
    <dgm:cxn modelId="{9F572556-0397-4E3F-87B1-C970EA1489F4}" type="presOf" srcId="{68BD3423-2CA2-427E-B8E8-E3BA69E17894}" destId="{9079251B-E2E5-49D6-99DB-CF8F0F75F5ED}" srcOrd="0" destOrd="0" presId="urn:microsoft.com/office/officeart/2018/2/layout/IconLabelDescriptionList"/>
    <dgm:cxn modelId="{30844D67-1048-49A5-95F5-1229BF86E8E7}" type="presOf" srcId="{D8DF7087-4665-4D1B-8E95-C823E59731F2}" destId="{D31EAF2B-51C9-4B91-AF54-E4CE13EBAA7B}" srcOrd="0" destOrd="0" presId="urn:microsoft.com/office/officeart/2018/2/layout/IconLabelDescriptionList"/>
    <dgm:cxn modelId="{56271D6A-0756-4B18-9B46-504FDA1058B7}" type="presOf" srcId="{58A9D601-CBF4-48AC-8A41-55FCC83D01DF}" destId="{709A70D1-B74E-4BD0-B3A1-EC05FA0D20AD}" srcOrd="0" destOrd="0" presId="urn:microsoft.com/office/officeart/2018/2/layout/IconLabelDescriptionList"/>
    <dgm:cxn modelId="{7DCE6E87-2165-4C3E-904D-6840667F78DB}" srcId="{D8DF7087-4665-4D1B-8E95-C823E59731F2}" destId="{68BD3423-2CA2-427E-B8E8-E3BA69E17894}" srcOrd="0" destOrd="0" parTransId="{EA5C6513-ED83-4530-A060-0FA54037A67D}" sibTransId="{5A779648-7C71-4A86-B80A-120E43018C03}"/>
    <dgm:cxn modelId="{25875689-F887-4C27-8CEC-55A64CEEA76C}" srcId="{825F6B6F-170A-438D-B2C7-6C124EECBB98}" destId="{D8DF7087-4665-4D1B-8E95-C823E59731F2}" srcOrd="0" destOrd="0" parTransId="{F30FC0B1-C456-4FC5-B6E6-C9E25215FD1A}" sibTransId="{0CBAB3F8-FD4D-44CD-90EB-80E5ABF7FD13}"/>
    <dgm:cxn modelId="{D7706ACC-6D3A-4137-94FF-E6C7E3A5431B}" type="presOf" srcId="{825F6B6F-170A-438D-B2C7-6C124EECBB98}" destId="{26EEED42-582E-4BF3-A777-A3CCE9720163}" srcOrd="0" destOrd="0" presId="urn:microsoft.com/office/officeart/2018/2/layout/IconLabelDescriptionList"/>
    <dgm:cxn modelId="{0CC429D1-F901-4765-82CF-BC6361578C85}" srcId="{825F6B6F-170A-438D-B2C7-6C124EECBB98}" destId="{58A9D601-CBF4-48AC-8A41-55FCC83D01DF}" srcOrd="1" destOrd="0" parTransId="{1D147BD5-4A22-44BE-9C56-E46044023FFD}" sibTransId="{02D28F2F-29C9-4B1C-892F-8D5CB67AA01C}"/>
    <dgm:cxn modelId="{3A66D520-34B6-4322-8BBE-C62E61FE0CC0}" type="presParOf" srcId="{26EEED42-582E-4BF3-A777-A3CCE9720163}" destId="{F6B3CB0D-EC60-487D-A7C4-3EC02471B75A}" srcOrd="0" destOrd="0" presId="urn:microsoft.com/office/officeart/2018/2/layout/IconLabelDescriptionList"/>
    <dgm:cxn modelId="{F456A584-9AC4-4909-ABDC-5A8EAD9FBB87}" type="presParOf" srcId="{F6B3CB0D-EC60-487D-A7C4-3EC02471B75A}" destId="{D1AF6158-3A2A-440C-83F4-E201C4355575}" srcOrd="0" destOrd="0" presId="urn:microsoft.com/office/officeart/2018/2/layout/IconLabelDescriptionList"/>
    <dgm:cxn modelId="{790CE576-8493-40DA-8A1E-D08651A08FD1}" type="presParOf" srcId="{F6B3CB0D-EC60-487D-A7C4-3EC02471B75A}" destId="{D8416A55-243C-4974-8028-908DACDFFE2F}" srcOrd="1" destOrd="0" presId="urn:microsoft.com/office/officeart/2018/2/layout/IconLabelDescriptionList"/>
    <dgm:cxn modelId="{100C24D3-489A-4F09-82FB-8E852C6A5EA0}" type="presParOf" srcId="{F6B3CB0D-EC60-487D-A7C4-3EC02471B75A}" destId="{D31EAF2B-51C9-4B91-AF54-E4CE13EBAA7B}" srcOrd="2" destOrd="0" presId="urn:microsoft.com/office/officeart/2018/2/layout/IconLabelDescriptionList"/>
    <dgm:cxn modelId="{B2128675-79FC-4F0C-B2CD-40176E7BFC01}" type="presParOf" srcId="{F6B3CB0D-EC60-487D-A7C4-3EC02471B75A}" destId="{651BC4F3-6F0D-4556-827C-F51BB2407A23}" srcOrd="3" destOrd="0" presId="urn:microsoft.com/office/officeart/2018/2/layout/IconLabelDescriptionList"/>
    <dgm:cxn modelId="{8D85E80F-D367-46D9-ABFC-0C8497E4EBA9}" type="presParOf" srcId="{F6B3CB0D-EC60-487D-A7C4-3EC02471B75A}" destId="{9079251B-E2E5-49D6-99DB-CF8F0F75F5ED}" srcOrd="4" destOrd="0" presId="urn:microsoft.com/office/officeart/2018/2/layout/IconLabelDescriptionList"/>
    <dgm:cxn modelId="{F4E1E9E5-3C46-4184-BD72-7FF700C384BC}" type="presParOf" srcId="{26EEED42-582E-4BF3-A777-A3CCE9720163}" destId="{6DE5E518-DA05-4E25-8C5D-414DA26B6BDA}" srcOrd="1" destOrd="0" presId="urn:microsoft.com/office/officeart/2018/2/layout/IconLabelDescriptionList"/>
    <dgm:cxn modelId="{3D23D2A5-FAB9-4933-A621-624D8B3666A6}" type="presParOf" srcId="{26EEED42-582E-4BF3-A777-A3CCE9720163}" destId="{A8628655-DD35-4196-BA6F-DF14A2CACE80}" srcOrd="2" destOrd="0" presId="urn:microsoft.com/office/officeart/2018/2/layout/IconLabelDescriptionList"/>
    <dgm:cxn modelId="{5404710F-B83E-4B44-A35D-AB767B4FA578}" type="presParOf" srcId="{A8628655-DD35-4196-BA6F-DF14A2CACE80}" destId="{6D321E2C-9584-4DA5-94CD-6203D0735CDA}" srcOrd="0" destOrd="0" presId="urn:microsoft.com/office/officeart/2018/2/layout/IconLabelDescriptionList"/>
    <dgm:cxn modelId="{D4BE5410-E172-4BBE-A20D-2CC7B00A8A76}" type="presParOf" srcId="{A8628655-DD35-4196-BA6F-DF14A2CACE80}" destId="{5AEEDE5D-7B86-42F2-B3CC-346ED1B8DC94}" srcOrd="1" destOrd="0" presId="urn:microsoft.com/office/officeart/2018/2/layout/IconLabelDescriptionList"/>
    <dgm:cxn modelId="{61ADBB3C-53A3-46FD-A73B-2DBC8DF37AE9}" type="presParOf" srcId="{A8628655-DD35-4196-BA6F-DF14A2CACE80}" destId="{709A70D1-B74E-4BD0-B3A1-EC05FA0D20AD}" srcOrd="2" destOrd="0" presId="urn:microsoft.com/office/officeart/2018/2/layout/IconLabelDescriptionList"/>
    <dgm:cxn modelId="{9E5063A2-54DB-48D5-AFC1-5AB4F78BD590}" type="presParOf" srcId="{A8628655-DD35-4196-BA6F-DF14A2CACE80}" destId="{983D9835-0BF9-4861-AABA-838F601191A8}" srcOrd="3" destOrd="0" presId="urn:microsoft.com/office/officeart/2018/2/layout/IconLabelDescriptionList"/>
    <dgm:cxn modelId="{63A2DE72-6CCF-4EBD-BAF3-9DCAFA84602A}" type="presParOf" srcId="{A8628655-DD35-4196-BA6F-DF14A2CACE80}" destId="{3FF2231F-96E0-40A9-9AAC-40CB6CA83F3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F6158-3A2A-440C-83F4-E201C4355575}">
      <dsp:nvSpPr>
        <dsp:cNvPr id="0" name=""/>
        <dsp:cNvSpPr/>
      </dsp:nvSpPr>
      <dsp:spPr>
        <a:xfrm>
          <a:off x="233082" y="6406"/>
          <a:ext cx="1096014" cy="1060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EAF2B-51C9-4B91-AF54-E4CE13EBAA7B}">
      <dsp:nvSpPr>
        <dsp:cNvPr id="0" name=""/>
        <dsp:cNvSpPr/>
      </dsp:nvSpPr>
      <dsp:spPr>
        <a:xfrm>
          <a:off x="8015" y="1222004"/>
          <a:ext cx="3131470" cy="454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 dirty="0"/>
            <a:t>Full-restart</a:t>
          </a:r>
        </a:p>
      </dsp:txBody>
      <dsp:txXfrm>
        <a:off x="8015" y="1222004"/>
        <a:ext cx="3131470" cy="454573"/>
      </dsp:txXfrm>
    </dsp:sp>
    <dsp:sp modelId="{9079251B-E2E5-49D6-99DB-CF8F0F75F5ED}">
      <dsp:nvSpPr>
        <dsp:cNvPr id="0" name=""/>
        <dsp:cNvSpPr/>
      </dsp:nvSpPr>
      <dsp:spPr>
        <a:xfrm>
          <a:off x="8015" y="1751616"/>
          <a:ext cx="3131470" cy="2125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000" kern="1200" dirty="0"/>
            <a:t>Stops the entire application, performs reconfiguration and then restarts the application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US" sz="17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US" sz="1700" kern="1200" dirty="0"/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Systems: </a:t>
          </a:r>
          <a:r>
            <a:rPr lang="en-US" sz="2500" b="1" kern="1200" dirty="0"/>
            <a:t>Flink</a:t>
          </a:r>
          <a:endParaRPr lang="en-US" sz="2500" kern="1200" dirty="0"/>
        </a:p>
      </dsp:txBody>
      <dsp:txXfrm>
        <a:off x="8015" y="1751616"/>
        <a:ext cx="3131470" cy="2125331"/>
      </dsp:txXfrm>
    </dsp:sp>
    <dsp:sp modelId="{2F5547E8-1D52-476A-B2A7-51FDE7858D7D}">
      <dsp:nvSpPr>
        <dsp:cNvPr id="0" name=""/>
        <dsp:cNvSpPr/>
      </dsp:nvSpPr>
      <dsp:spPr>
        <a:xfrm>
          <a:off x="4480163" y="53192"/>
          <a:ext cx="1096014" cy="1060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CD877-690C-478E-89F5-7A7E45810C0F}">
      <dsp:nvSpPr>
        <dsp:cNvPr id="0" name=""/>
        <dsp:cNvSpPr/>
      </dsp:nvSpPr>
      <dsp:spPr>
        <a:xfrm>
          <a:off x="3846352" y="1192161"/>
          <a:ext cx="3131470" cy="454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/>
            <a:t>Partial-pause</a:t>
          </a:r>
        </a:p>
      </dsp:txBody>
      <dsp:txXfrm>
        <a:off x="3846352" y="1192161"/>
        <a:ext cx="3131470" cy="454573"/>
      </dsp:txXfrm>
    </dsp:sp>
    <dsp:sp modelId="{5C998466-E49D-4E67-8710-0CE60F4B151C}">
      <dsp:nvSpPr>
        <dsp:cNvPr id="0" name=""/>
        <dsp:cNvSpPr/>
      </dsp:nvSpPr>
      <dsp:spPr>
        <a:xfrm>
          <a:off x="3687492" y="1751616"/>
          <a:ext cx="3131470" cy="2125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21E2C-9584-4DA5-94CD-6203D0735CDA}">
      <dsp:nvSpPr>
        <dsp:cNvPr id="0" name=""/>
        <dsp:cNvSpPr/>
      </dsp:nvSpPr>
      <dsp:spPr>
        <a:xfrm>
          <a:off x="8002450" y="79953"/>
          <a:ext cx="1096014" cy="1060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A70D1-B74E-4BD0-B3A1-EC05FA0D20AD}">
      <dsp:nvSpPr>
        <dsp:cNvPr id="0" name=""/>
        <dsp:cNvSpPr/>
      </dsp:nvSpPr>
      <dsp:spPr>
        <a:xfrm>
          <a:off x="7366970" y="1222004"/>
          <a:ext cx="3131470" cy="454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900" kern="1200"/>
            <a:t>Hot backups</a:t>
          </a:r>
        </a:p>
      </dsp:txBody>
      <dsp:txXfrm>
        <a:off x="7366970" y="1222004"/>
        <a:ext cx="3131470" cy="454573"/>
      </dsp:txXfrm>
    </dsp:sp>
    <dsp:sp modelId="{3FF2231F-96E0-40A9-9AAC-40CB6CA83F3A}">
      <dsp:nvSpPr>
        <dsp:cNvPr id="0" name=""/>
        <dsp:cNvSpPr/>
      </dsp:nvSpPr>
      <dsp:spPr>
        <a:xfrm>
          <a:off x="7366970" y="1751616"/>
          <a:ext cx="3131470" cy="2125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F6158-3A2A-440C-83F4-E201C4355575}">
      <dsp:nvSpPr>
        <dsp:cNvPr id="0" name=""/>
        <dsp:cNvSpPr/>
      </dsp:nvSpPr>
      <dsp:spPr>
        <a:xfrm>
          <a:off x="228174" y="298438"/>
          <a:ext cx="1097085" cy="10970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EAF2B-51C9-4B91-AF54-E4CE13EBAA7B}">
      <dsp:nvSpPr>
        <dsp:cNvPr id="0" name=""/>
        <dsp:cNvSpPr/>
      </dsp:nvSpPr>
      <dsp:spPr>
        <a:xfrm>
          <a:off x="2888" y="1530511"/>
          <a:ext cx="3134531" cy="470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Full-restart</a:t>
          </a:r>
        </a:p>
      </dsp:txBody>
      <dsp:txXfrm>
        <a:off x="2888" y="1530511"/>
        <a:ext cx="3134531" cy="470179"/>
      </dsp:txXfrm>
    </dsp:sp>
    <dsp:sp modelId="{9079251B-E2E5-49D6-99DB-CF8F0F75F5ED}">
      <dsp:nvSpPr>
        <dsp:cNvPr id="0" name=""/>
        <dsp:cNvSpPr/>
      </dsp:nvSpPr>
      <dsp:spPr>
        <a:xfrm>
          <a:off x="2888" y="2066557"/>
          <a:ext cx="3134531" cy="151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700" kern="1200" dirty="0"/>
            <a:t>Stops the entire application, performs reconfiguration and then restarts the application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US" sz="1700" kern="1200" dirty="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Systems: </a:t>
          </a:r>
          <a:r>
            <a:rPr lang="en-US" sz="1700" b="1" kern="1200"/>
            <a:t>Flink</a:t>
          </a:r>
          <a:endParaRPr lang="en-US" sz="1700" kern="1200"/>
        </a:p>
      </dsp:txBody>
      <dsp:txXfrm>
        <a:off x="2888" y="2066557"/>
        <a:ext cx="3134531" cy="1518578"/>
      </dsp:txXfrm>
    </dsp:sp>
    <dsp:sp modelId="{2F5547E8-1D52-476A-B2A7-51FDE7858D7D}">
      <dsp:nvSpPr>
        <dsp:cNvPr id="0" name=""/>
        <dsp:cNvSpPr/>
      </dsp:nvSpPr>
      <dsp:spPr>
        <a:xfrm>
          <a:off x="4479407" y="346831"/>
          <a:ext cx="1097085" cy="10970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CD877-690C-478E-89F5-7A7E45810C0F}">
      <dsp:nvSpPr>
        <dsp:cNvPr id="0" name=""/>
        <dsp:cNvSpPr/>
      </dsp:nvSpPr>
      <dsp:spPr>
        <a:xfrm>
          <a:off x="3844977" y="1499643"/>
          <a:ext cx="3134531" cy="470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Partial-pause</a:t>
          </a:r>
        </a:p>
      </dsp:txBody>
      <dsp:txXfrm>
        <a:off x="3844977" y="1499643"/>
        <a:ext cx="3134531" cy="470179"/>
      </dsp:txXfrm>
    </dsp:sp>
    <dsp:sp modelId="{5C998466-E49D-4E67-8710-0CE60F4B151C}">
      <dsp:nvSpPr>
        <dsp:cNvPr id="0" name=""/>
        <dsp:cNvSpPr/>
      </dsp:nvSpPr>
      <dsp:spPr>
        <a:xfrm>
          <a:off x="3685962" y="2066557"/>
          <a:ext cx="3134531" cy="151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21E2C-9584-4DA5-94CD-6203D0735CDA}">
      <dsp:nvSpPr>
        <dsp:cNvPr id="0" name=""/>
        <dsp:cNvSpPr/>
      </dsp:nvSpPr>
      <dsp:spPr>
        <a:xfrm>
          <a:off x="8005137" y="374510"/>
          <a:ext cx="1097085" cy="10970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A70D1-B74E-4BD0-B3A1-EC05FA0D20AD}">
      <dsp:nvSpPr>
        <dsp:cNvPr id="0" name=""/>
        <dsp:cNvSpPr/>
      </dsp:nvSpPr>
      <dsp:spPr>
        <a:xfrm>
          <a:off x="7369036" y="1530511"/>
          <a:ext cx="3134531" cy="470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000" kern="1200"/>
            <a:t>Hot backups</a:t>
          </a:r>
        </a:p>
      </dsp:txBody>
      <dsp:txXfrm>
        <a:off x="7369036" y="1530511"/>
        <a:ext cx="3134531" cy="470179"/>
      </dsp:txXfrm>
    </dsp:sp>
    <dsp:sp modelId="{3FF2231F-96E0-40A9-9AAC-40CB6CA83F3A}">
      <dsp:nvSpPr>
        <dsp:cNvPr id="0" name=""/>
        <dsp:cNvSpPr/>
      </dsp:nvSpPr>
      <dsp:spPr>
        <a:xfrm>
          <a:off x="7369036" y="2066557"/>
          <a:ext cx="3134531" cy="151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F6158-3A2A-440C-83F4-E201C4355575}">
      <dsp:nvSpPr>
        <dsp:cNvPr id="0" name=""/>
        <dsp:cNvSpPr/>
      </dsp:nvSpPr>
      <dsp:spPr>
        <a:xfrm>
          <a:off x="1829016" y="585596"/>
          <a:ext cx="849706" cy="111999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EAF2B-51C9-4B91-AF54-E4CE13EBAA7B}">
      <dsp:nvSpPr>
        <dsp:cNvPr id="0" name=""/>
        <dsp:cNvSpPr/>
      </dsp:nvSpPr>
      <dsp:spPr>
        <a:xfrm>
          <a:off x="518724" y="181915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Traffic Monitoring</a:t>
          </a:r>
        </a:p>
      </dsp:txBody>
      <dsp:txXfrm>
        <a:off x="518724" y="1819150"/>
        <a:ext cx="4320000" cy="648000"/>
      </dsp:txXfrm>
    </dsp:sp>
    <dsp:sp modelId="{9079251B-E2E5-49D6-99DB-CF8F0F75F5ED}">
      <dsp:nvSpPr>
        <dsp:cNvPr id="0" name=""/>
        <dsp:cNvSpPr/>
      </dsp:nvSpPr>
      <dsp:spPr>
        <a:xfrm>
          <a:off x="621064" y="2542416"/>
          <a:ext cx="4320000" cy="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Detects speeding vehicles using a running average</a:t>
          </a:r>
          <a:br>
            <a:rPr lang="en-US" sz="2000" kern="1200" dirty="0"/>
          </a:br>
          <a:br>
            <a:rPr lang="en-US" sz="2000" kern="1200" dirty="0"/>
          </a:br>
          <a:r>
            <a:rPr lang="en-US" sz="2000" kern="1200" dirty="0"/>
            <a:t>Allows for easy control of number of keys, state size</a:t>
          </a:r>
        </a:p>
      </dsp:txBody>
      <dsp:txXfrm>
        <a:off x="621064" y="2542416"/>
        <a:ext cx="4320000" cy="1527"/>
      </dsp:txXfrm>
    </dsp:sp>
    <dsp:sp modelId="{6D321E2C-9584-4DA5-94CD-6203D0735CDA}">
      <dsp:nvSpPr>
        <dsp:cNvPr id="0" name=""/>
        <dsp:cNvSpPr/>
      </dsp:nvSpPr>
      <dsp:spPr>
        <a:xfrm>
          <a:off x="6507900" y="899018"/>
          <a:ext cx="1512000" cy="1512000"/>
        </a:xfrm>
        <a:prstGeom prst="rect">
          <a:avLst/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A70D1-B74E-4BD0-B3A1-EC05FA0D20AD}">
      <dsp:nvSpPr>
        <dsp:cNvPr id="0" name=""/>
        <dsp:cNvSpPr/>
      </dsp:nvSpPr>
      <dsp:spPr>
        <a:xfrm>
          <a:off x="5612392" y="186532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Toll Notification</a:t>
          </a:r>
        </a:p>
      </dsp:txBody>
      <dsp:txXfrm>
        <a:off x="5612392" y="1865326"/>
        <a:ext cx="4320000" cy="648000"/>
      </dsp:txXfrm>
    </dsp:sp>
    <dsp:sp modelId="{3FF2231F-96E0-40A9-9AAC-40CB6CA83F3A}">
      <dsp:nvSpPr>
        <dsp:cNvPr id="0" name=""/>
        <dsp:cNvSpPr/>
      </dsp:nvSpPr>
      <dsp:spPr>
        <a:xfrm>
          <a:off x="5631228" y="3090376"/>
          <a:ext cx="4320000" cy="1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944DF-6B3D-4179-884F-8BDD4D5EB053}" type="datetimeFigureOut">
              <a:rPr lang="en-CA" smtClean="0"/>
              <a:t>2024-12-11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D1815-45AB-4C41-B336-EC8AE3C8FE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43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9232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549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1627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2C4A9-77FB-94DD-F117-C9636A9F6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E14B00-2217-8161-8C29-5BB694CED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E0D9AD-2154-7036-1D65-B7C6C8602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68900-E03E-BE23-A1DA-6D74CEF97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D1815-45AB-4C41-B336-EC8AE3C8FEA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495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3D41D-FD4A-517A-824B-4BA0A4529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B6A9A-F2D6-3146-34E0-1354E10BC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40C0A6-5F11-2689-9590-949A3A7BD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F6979-3370-FD61-C74A-080F5AC28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0339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B20CE-A3EA-6288-CC08-D18D99296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AAF4AC-46FC-096C-8234-3F1B9D175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B79A21-FA2D-F237-B0E3-3983D747F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804D0-7CB5-5FDE-3476-D02719FBC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599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66F9E-0A00-8B2F-F9D8-C0D4C785F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462A32-C9D1-AA1A-759A-19DD72976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47E85-407A-5976-52B5-587139517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D0289-0C36-FFF0-6CF8-9F18F511E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0196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C93FA-BA1E-2B4D-73B4-86E45CB97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F56C69-DEBC-09A9-0C2E-F3D2AA91E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31C1B3-1B0E-3F1A-E6C0-0A536CF17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8338D-0765-A407-C8B9-F0647F17A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007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6030A-9EE1-0873-A2AB-FE1F81438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FC1F88-E8AC-4BDC-F6D0-018E89BEC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124EC-C905-9E29-0BE2-A895E675D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4A6BC-7076-1EF0-2173-4B0398A76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D1815-45AB-4C41-B336-EC8AE3C8FEA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357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F68C1-6D8B-E473-97E6-BD86FE902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5FCC2-997D-1406-F527-F5FE9A186E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6CBD9C-D784-7B7B-F8D2-8206582A9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710F4-B26B-476F-4CAD-DCE22C9F6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6179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EDCAB-D4CD-EFAA-36D7-BBC5FACF8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56A28B-3281-8A31-AE6E-34AAB2AB3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1E0685-5CCB-6956-4347-24F2206BC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FBCF5-31C8-3E74-BD3F-626B8BE3A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01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0F196-74B6-9CEA-20F1-0309C616D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46D5AD-B747-F59D-8F05-3D521F023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83445-92B6-E2D9-18EE-9426B98A4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EF61B-3B4B-D01F-137E-BF35BF409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230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D0CCB-66D4-BFBF-4105-BB342461B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463A11-8DCB-5F14-8011-369CA719D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1EDEE1-7344-1EAD-A740-9DA6F68083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83706-0B86-B441-4EE5-0C0C9E89CC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292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FC9C3-7979-06CB-4F0D-9D71C8FEA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494F19-E55F-F900-3730-F75AC8E57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9D344-F2D6-30D7-7385-86CAD4EA2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5EB01-76F8-9A95-FA9D-19BD38EF1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020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1112A-7EA4-58ED-66FF-3774A6DE3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39222-5826-26D3-89FD-D9CA08C3C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7942CA-AAB2-94CF-AB52-856296297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4E506-0CA9-6B38-5AD8-B687E077E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456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64DD7-E4A6-8A03-10B4-C872D2C2A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4E45FB-0634-1790-E645-AB3284DEE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916D42-968D-3509-5170-F7C099A3E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7C05D-8220-A1B2-6A68-D95B3BEEF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880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41A9A-AF0E-CE2F-FCC1-B8F3919CC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743A1-9AFE-EDB2-6235-A522D4958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DEF409-61CC-88A0-A2CC-FC3F5E7D7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FE04E-3057-9F87-48C5-AD459C99E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809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CADE9-E7D3-E181-CE55-0AC84D47A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6A4E6E-1C65-9980-8566-EB52A3510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58EA9-A47D-E9C9-CF6D-C8897035A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A6C1C-16D5-4260-DB7C-50B22B717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819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7828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4819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852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17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46867-8859-E53F-18B0-E7A655639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8B512-BE80-3129-A345-C5F0E13C5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89752-FFD3-30B3-506C-250861549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5EA19-846A-57E2-DFF0-04E933EAB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7582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74AC9-67B2-DEDF-88FA-1F96C318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19954F-F850-353F-15FC-C2C623C8A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0229AD-93FC-493B-AAB7-E7DFEF81A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E6B9D-7E66-C4F9-71F8-A8CABEFCEE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672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272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F0129-EB98-46AB-A0FE-D0B4B4DA9A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62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482F8-51F8-5C91-0621-1CD5A2E5B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43D462-BA80-7CF0-65E7-48F8BE5BF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F0E23A-B4AA-0BDF-C306-D555A79E5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7BB31-1C64-D17F-F8BE-A085B9752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F0129-EB98-46AB-A0FE-D0B4B4DA9A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588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929A4-5126-588F-0532-4F91805BD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15E61-58CA-CFFE-B791-14A4BDB72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509C2-C9E7-6F87-3B31-D73262705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A7F84-1A90-97F6-3B86-3047136C0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F0129-EB98-46AB-A0FE-D0B4B4DA9A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57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625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91925-F192-0F21-6607-66B2CCF58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F6161-9C6E-F702-781D-49F299141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AB104-7EEA-6F3B-1AAC-1D0590A22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3CF34-0FF8-3A32-43B2-1201ABB83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4390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1815-45AB-4C41-B336-EC8AE3C8FEA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90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6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5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1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221DE-183D-8AFD-C02E-830F4D8FC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E1171-7305-CF44-9D47-BCEA9F572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933FF-237F-690A-0619-EB20DBC1F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0DF1-7DFA-4F93-A597-46E3856F9FE6}" type="datetime1">
              <a:rPr lang="en-CA" smtClean="0"/>
              <a:t>2024-12-11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EA24A-F2F8-A16B-3F20-7CC1583E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B684E-37E8-064A-EA1D-86BD1587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3523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1A56-5BA9-C7B7-E8AE-02DB0B51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617AA-3A73-3A87-C223-FBFE874D0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BC8AE-E795-0B76-2232-9A7D861ED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3665-9E4A-45BE-9D13-102C8F42B11D}" type="datetime1">
              <a:rPr lang="en-CA" smtClean="0"/>
              <a:t>2024-12-11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F4298-FC7B-3504-9F78-8F9742C40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135C0-E7BC-45E1-49D1-C92D735F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30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65F4-E0D5-658F-562B-631D8A8F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C7617-EFE0-0309-C512-28E8FF712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9E47-49C3-96D9-C8B9-B30796EA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A297-7D9F-4D29-BD6F-F0710D406FF3}" type="datetime1">
              <a:rPr lang="en-CA" smtClean="0"/>
              <a:t>2024-12-11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9FDD0-3559-2367-9BF6-FCA2975E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37AC9-4758-9BFD-F122-27893C60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186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4DF3-58E5-B785-CE51-4B30EBB2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D2A1-4FCB-2FAE-10BB-26AF73103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9DEC6-7ACA-0DB1-9C15-473C65DA3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CF3DF-82FA-62DE-4EA3-BC6ACB7E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578A-27E5-4379-901D-904720D090F3}" type="datetime1">
              <a:rPr lang="en-CA" smtClean="0"/>
              <a:t>2024-12-11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0C6DB-1F5E-9058-18CA-70D90F201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BF703-779F-E5F4-556C-52410B39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344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6FE6-7E73-2874-6048-77074F34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4BDD1-001E-C49E-D1D3-EE299867B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6114F-4ADC-A279-D39B-DA6CA9211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11251-FEBF-CC47-966D-F7EFFA81D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88763-2E32-C286-F6E5-941838FDE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11E0D-86DA-0057-F203-B6B9B361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B1E3-5F38-48FE-B9BC-C7345F5908C1}" type="datetime1">
              <a:rPr lang="en-CA" smtClean="0"/>
              <a:t>2024-12-11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B16D3-B398-1D54-D60C-8AFECBF7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562131-5CCA-4C6F-6A97-B1B0FA98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118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B472-89DD-58A7-AFFA-030AFB4F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04458-5731-3E04-B5EB-FCEE0521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BC7D-FB7B-44DD-857A-6CA11CEF02D0}" type="datetime1">
              <a:rPr lang="en-CA" smtClean="0"/>
              <a:t>2024-12-11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61FC7-C790-604C-8D10-F754CB3C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00267-78EF-644A-F293-931E9D33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94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70AB0-ED1B-886B-AACE-BF54FDF9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90FF-6FE9-4E5B-95EE-F1F3B7764D73}" type="datetime1">
              <a:rPr lang="en-CA" smtClean="0"/>
              <a:t>2024-12-11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C9011-CA91-B408-4247-9E0284D9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642FE-93F7-6958-DA0C-7A0E4DC1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1447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1C98-1862-F5A6-D63B-002F69B7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DF498-013F-7456-E50D-CD2839D16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B6DDB-949C-61C9-C9E5-776188B2B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6D13C-A8EA-DD66-A2C4-3B7FCCE8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6E53-B258-45B6-AB0B-EF72A558B031}" type="datetime1">
              <a:rPr lang="en-CA" smtClean="0"/>
              <a:t>2024-12-11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F6232-CC78-6ACA-79EF-A8FCE826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3D562-947C-72F2-C8A0-3F08BA6D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52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0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06043-1F0C-1EA5-EDD1-217E81C8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8A7C5A-A0FB-8C43-A2F3-A85D57140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E80F4-2CB3-69E0-B749-E812E19AE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1669A-F963-9713-6C98-411AE506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094-CFC0-4F21-9940-22421A0E7C96}" type="datetime1">
              <a:rPr lang="en-CA" smtClean="0"/>
              <a:t>2024-12-11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11411-D1F3-B193-69AA-CA299C23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31E72-8AE7-2615-B875-CA3B6C72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86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BE2C-21DA-8133-9546-126FABB2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77C1A-3CE7-B970-CF20-CA3EC4B43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57971-02D2-B9F7-2C57-4973A082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5593-B25D-43A6-8CDA-CF1D7E4A1D62}" type="datetime1">
              <a:rPr lang="en-CA" smtClean="0"/>
              <a:t>2024-12-11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15F5B-B6AD-6755-A9EF-975EB539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1607D-18DA-A423-0592-94C070F83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4798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C91A4-749A-B0B3-5FC3-2CBA1840F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91927-DF7D-D516-C131-3EC0E37AD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5FC38-2DA4-D421-4AA0-714659C0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34FE-7132-4CBD-974A-3D8C9D2FA140}" type="datetime1">
              <a:rPr lang="en-CA" smtClean="0"/>
              <a:t>2024-12-11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F1457-7CB7-B447-D7B4-6C508BE5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D3AF0-5652-7CB4-F795-4D669201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92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8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2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7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6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6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12/11/24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01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46DE45-0D2D-3976-8187-0110717F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1C0DE-E181-2622-1E90-D4C98F677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8C884-CCF9-1A1E-9A13-76B67BC02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048B-1B68-4769-83ED-0B9AFF4DB71B}" type="datetime1">
              <a:rPr lang="en-CA" smtClean="0"/>
              <a:t>2024-12-11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B272A-F0D6-A425-60CC-C7849360E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CD3CE-3446-85D3-65FC-AE8223D86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0404-7C84-47B9-9357-ED468B5D2D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810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nelson.bore@mail.mcgill.ca" TargetMode="External"/><Relationship Id="rId5" Type="http://schemas.openxmlformats.org/officeDocument/2006/relationships/hyperlink" Target="mailto:pritish@cs.toronto.edu" TargetMode="External"/><Relationship Id="rId4" Type="http://schemas.openxmlformats.org/officeDocument/2006/relationships/hyperlink" Target="https://github.com/delara/falcon" TargetMode="External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ngimg.com/download/56267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ngimg.com/download/56267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ngimg.com/download/56267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7" name="Picture 76" descr="Bird flying">
            <a:extLst>
              <a:ext uri="{FF2B5EF4-FFF2-40B4-BE49-F238E27FC236}">
                <a16:creationId xmlns:a16="http://schemas.microsoft.com/office/drawing/2014/main" id="{89AC0620-38A0-C4D7-E858-D7D42CD953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r="-1" b="5833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13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D0C8AA-B99D-771D-408E-B6A6B60DA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986" y="1113460"/>
            <a:ext cx="8255958" cy="2387600"/>
          </a:xfrm>
        </p:spPr>
        <p:txBody>
          <a:bodyPr>
            <a:no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Falcon: Live Reconfiguration for Stateful Stream Processing on the Edge</a:t>
            </a:r>
            <a:endParaRPr lang="en-CA" sz="5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028E3-11D2-42D0-7F3F-32F079B6F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8931" y="3602038"/>
            <a:ext cx="7739356" cy="1655762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Pritish Mishra, </a:t>
            </a:r>
            <a:r>
              <a:rPr lang="en-US" sz="3000" b="1" u="sng" dirty="0">
                <a:solidFill>
                  <a:srgbClr val="FFFFFF"/>
                </a:solidFill>
              </a:rPr>
              <a:t>Nelson Bore</a:t>
            </a:r>
            <a:r>
              <a:rPr lang="en-US" sz="3000" dirty="0">
                <a:solidFill>
                  <a:srgbClr val="FFFFFF"/>
                </a:solidFill>
              </a:rPr>
              <a:t>, Brian Ramprasad, Myles Thiessen, Moshe Gabel, Alexandre da Silva Veith, Oana </a:t>
            </a:r>
            <a:r>
              <a:rPr lang="en-US" sz="3000" dirty="0" err="1">
                <a:solidFill>
                  <a:srgbClr val="FFFFFF"/>
                </a:solidFill>
              </a:rPr>
              <a:t>Balmau</a:t>
            </a:r>
            <a:r>
              <a:rPr lang="en-US" sz="3000" dirty="0">
                <a:solidFill>
                  <a:srgbClr val="FFFFFF"/>
                </a:solidFill>
              </a:rPr>
              <a:t>, Eyal de Lara</a:t>
            </a:r>
            <a:endParaRPr lang="en-CA" sz="3000" dirty="0">
              <a:solidFill>
                <a:srgbClr val="FFFFFF"/>
              </a:solidFill>
            </a:endParaRPr>
          </a:p>
        </p:txBody>
      </p:sp>
      <p:pic>
        <p:nvPicPr>
          <p:cNvPr id="7" name="Picture 6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C05096BE-6AE3-1C05-8A46-B95580846D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87" b="24784"/>
          <a:stretch/>
        </p:blipFill>
        <p:spPr>
          <a:xfrm>
            <a:off x="2645672" y="5610853"/>
            <a:ext cx="2615539" cy="870613"/>
          </a:xfrm>
          <a:prstGeom prst="rect">
            <a:avLst/>
          </a:prstGeom>
          <a:noFill/>
        </p:spPr>
      </p:pic>
      <p:pic>
        <p:nvPicPr>
          <p:cNvPr id="31" name="Picture 30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2A1D1631-8B9E-EF59-36C8-157B4A9A1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828" y="5806735"/>
            <a:ext cx="1883299" cy="675851"/>
          </a:xfrm>
          <a:prstGeom prst="rect">
            <a:avLst/>
          </a:prstGeom>
        </p:spPr>
      </p:pic>
      <p:pic>
        <p:nvPicPr>
          <p:cNvPr id="43" name="Picture 4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C27EA92-DDE0-2CC6-84AD-8E927B76A6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99" y="5807294"/>
            <a:ext cx="1415829" cy="67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1C112B-BCC6-9F54-D44C-0768CADAC03C}"/>
              </a:ext>
            </a:extLst>
          </p:cNvPr>
          <p:cNvSpPr/>
          <p:nvPr/>
        </p:nvSpPr>
        <p:spPr>
          <a:xfrm>
            <a:off x="7674941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9F1158-CFDE-A418-C6F3-A5639498FC10}"/>
              </a:ext>
            </a:extLst>
          </p:cNvPr>
          <p:cNvSpPr/>
          <p:nvPr/>
        </p:nvSpPr>
        <p:spPr>
          <a:xfrm>
            <a:off x="1930835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48EFBE9-F277-2573-A17C-43CA73582EC8}"/>
              </a:ext>
            </a:extLst>
          </p:cNvPr>
          <p:cNvSpPr/>
          <p:nvPr/>
        </p:nvSpPr>
        <p:spPr>
          <a:xfrm>
            <a:off x="2891115" y="553350"/>
            <a:ext cx="5550601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34" name="Can 18">
            <a:extLst>
              <a:ext uri="{FF2B5EF4-FFF2-40B4-BE49-F238E27FC236}">
                <a16:creationId xmlns:a16="http://schemas.microsoft.com/office/drawing/2014/main" id="{C30A9B70-7E76-C4AE-32B2-56ABD36A6C0A}"/>
              </a:ext>
            </a:extLst>
          </p:cNvPr>
          <p:cNvSpPr/>
          <p:nvPr/>
        </p:nvSpPr>
        <p:spPr>
          <a:xfrm>
            <a:off x="3159615" y="603813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C1</a:t>
            </a:r>
          </a:p>
        </p:txBody>
      </p:sp>
      <p:sp>
        <p:nvSpPr>
          <p:cNvPr id="35" name="Can 19">
            <a:extLst>
              <a:ext uri="{FF2B5EF4-FFF2-40B4-BE49-F238E27FC236}">
                <a16:creationId xmlns:a16="http://schemas.microsoft.com/office/drawing/2014/main" id="{74B6F6D8-8ED8-2502-B414-C027122C9383}"/>
              </a:ext>
            </a:extLst>
          </p:cNvPr>
          <p:cNvSpPr/>
          <p:nvPr/>
        </p:nvSpPr>
        <p:spPr>
          <a:xfrm>
            <a:off x="3676748" y="608137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C2</a:t>
            </a:r>
          </a:p>
        </p:txBody>
      </p:sp>
      <p:sp>
        <p:nvSpPr>
          <p:cNvPr id="38" name="Can 28">
            <a:extLst>
              <a:ext uri="{FF2B5EF4-FFF2-40B4-BE49-F238E27FC236}">
                <a16:creationId xmlns:a16="http://schemas.microsoft.com/office/drawing/2014/main" id="{F59697C4-8F23-74CE-4C62-CE44034FD01F}"/>
              </a:ext>
            </a:extLst>
          </p:cNvPr>
          <p:cNvSpPr/>
          <p:nvPr/>
        </p:nvSpPr>
        <p:spPr>
          <a:xfrm>
            <a:off x="3682837" y="1111791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C4</a:t>
            </a:r>
          </a:p>
        </p:txBody>
      </p:sp>
      <p:sp>
        <p:nvSpPr>
          <p:cNvPr id="39" name="Can 18">
            <a:extLst>
              <a:ext uri="{FF2B5EF4-FFF2-40B4-BE49-F238E27FC236}">
                <a16:creationId xmlns:a16="http://schemas.microsoft.com/office/drawing/2014/main" id="{FB871CFA-7753-E5C5-2C53-0D17BE832548}"/>
              </a:ext>
            </a:extLst>
          </p:cNvPr>
          <p:cNvSpPr/>
          <p:nvPr/>
        </p:nvSpPr>
        <p:spPr>
          <a:xfrm>
            <a:off x="3178256" y="1123532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C3</a:t>
            </a:r>
          </a:p>
        </p:txBody>
      </p:sp>
      <p:sp>
        <p:nvSpPr>
          <p:cNvPr id="41" name="Can 19">
            <a:extLst>
              <a:ext uri="{FF2B5EF4-FFF2-40B4-BE49-F238E27FC236}">
                <a16:creationId xmlns:a16="http://schemas.microsoft.com/office/drawing/2014/main" id="{49CAA635-6C19-7CF8-F38B-52500BFE3998}"/>
              </a:ext>
            </a:extLst>
          </p:cNvPr>
          <p:cNvSpPr/>
          <p:nvPr/>
        </p:nvSpPr>
        <p:spPr>
          <a:xfrm>
            <a:off x="3184681" y="1635417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C5</a:t>
            </a:r>
          </a:p>
        </p:txBody>
      </p:sp>
      <p:sp>
        <p:nvSpPr>
          <p:cNvPr id="42" name="Can 28">
            <a:extLst>
              <a:ext uri="{FF2B5EF4-FFF2-40B4-BE49-F238E27FC236}">
                <a16:creationId xmlns:a16="http://schemas.microsoft.com/office/drawing/2014/main" id="{372FD936-D91F-AE1C-5D08-8B4970155F9D}"/>
              </a:ext>
            </a:extLst>
          </p:cNvPr>
          <p:cNvSpPr/>
          <p:nvPr/>
        </p:nvSpPr>
        <p:spPr>
          <a:xfrm>
            <a:off x="3676748" y="1629667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21EDD4-7D36-F2B0-DE68-1DB408092BCD}"/>
              </a:ext>
            </a:extLst>
          </p:cNvPr>
          <p:cNvSpPr/>
          <p:nvPr/>
        </p:nvSpPr>
        <p:spPr>
          <a:xfrm>
            <a:off x="8329881" y="3498197"/>
            <a:ext cx="1075303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AGG3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F82839-6352-DE61-F413-BB24793FEC05}"/>
              </a:ext>
            </a:extLst>
          </p:cNvPr>
          <p:cNvSpPr/>
          <p:nvPr/>
        </p:nvSpPr>
        <p:spPr>
          <a:xfrm>
            <a:off x="2566133" y="3504711"/>
            <a:ext cx="1075303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AGG1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3D6DFE-7727-BDD4-E3C0-709D5797F6BB}"/>
              </a:ext>
            </a:extLst>
          </p:cNvPr>
          <p:cNvSpPr/>
          <p:nvPr/>
        </p:nvSpPr>
        <p:spPr>
          <a:xfrm>
            <a:off x="4802888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14E64E-C7F7-0AB9-CC66-A0111D92035C}"/>
              </a:ext>
            </a:extLst>
          </p:cNvPr>
          <p:cNvCxnSpPr>
            <a:cxnSpLocks/>
          </p:cNvCxnSpPr>
          <p:nvPr/>
        </p:nvCxnSpPr>
        <p:spPr>
          <a:xfrm flipV="1">
            <a:off x="3536194" y="4924548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77311EDB-9775-FDFF-8031-5C7596A4A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3312016" y="5164302"/>
            <a:ext cx="567859" cy="4640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B9362F-E223-E350-2D9B-EF75C53BAF44}"/>
              </a:ext>
            </a:extLst>
          </p:cNvPr>
          <p:cNvCxnSpPr>
            <a:cxnSpLocks/>
          </p:cNvCxnSpPr>
          <p:nvPr/>
        </p:nvCxnSpPr>
        <p:spPr>
          <a:xfrm flipV="1">
            <a:off x="2547434" y="4922827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F21EB002-21EE-D16C-36D1-58643CF8E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2323256" y="5162581"/>
            <a:ext cx="567859" cy="46403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AB35B9-D7D4-3F80-3EDF-BC71C875B536}"/>
              </a:ext>
            </a:extLst>
          </p:cNvPr>
          <p:cNvCxnSpPr>
            <a:cxnSpLocks/>
          </p:cNvCxnSpPr>
          <p:nvPr/>
        </p:nvCxnSpPr>
        <p:spPr>
          <a:xfrm flipV="1">
            <a:off x="6459265" y="4931984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D67863-7086-2AAA-87A7-6CA0527EC0DE}"/>
              </a:ext>
            </a:extLst>
          </p:cNvPr>
          <p:cNvCxnSpPr>
            <a:cxnSpLocks/>
          </p:cNvCxnSpPr>
          <p:nvPr/>
        </p:nvCxnSpPr>
        <p:spPr>
          <a:xfrm flipH="1" flipV="1">
            <a:off x="6439106" y="5798392"/>
            <a:ext cx="152517" cy="15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869E67E6-B9D5-A7AE-DFEF-960A3C55A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79" y="5817277"/>
            <a:ext cx="382122" cy="539072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95AE3ECB-6BA7-8DD3-52DA-5F09E6438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6235087" y="5171738"/>
            <a:ext cx="567859" cy="464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A391F2-3196-A6DB-3807-5E6163B03563}"/>
              </a:ext>
            </a:extLst>
          </p:cNvPr>
          <p:cNvCxnSpPr>
            <a:cxnSpLocks/>
          </p:cNvCxnSpPr>
          <p:nvPr/>
        </p:nvCxnSpPr>
        <p:spPr>
          <a:xfrm flipV="1">
            <a:off x="5470505" y="4930263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C6B879-8025-8021-5846-65A7D5AB9892}"/>
              </a:ext>
            </a:extLst>
          </p:cNvPr>
          <p:cNvCxnSpPr>
            <a:cxnSpLocks/>
          </p:cNvCxnSpPr>
          <p:nvPr/>
        </p:nvCxnSpPr>
        <p:spPr>
          <a:xfrm flipH="1" flipV="1">
            <a:off x="5450346" y="5796671"/>
            <a:ext cx="152517" cy="15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30D8894A-BDEB-64F2-DF97-B2EB11A8B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19" y="5815556"/>
            <a:ext cx="382122" cy="539072"/>
          </a:xfrm>
          <a:prstGeom prst="rect">
            <a:avLst/>
          </a:prstGeom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A75EACD8-5898-F442-A3F8-C9E1B4140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5246327" y="5170017"/>
            <a:ext cx="567859" cy="46403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BDB6FB-5F69-0DD6-729C-30379AEDDC0E}"/>
              </a:ext>
            </a:extLst>
          </p:cNvPr>
          <p:cNvCxnSpPr>
            <a:cxnSpLocks/>
          </p:cNvCxnSpPr>
          <p:nvPr/>
        </p:nvCxnSpPr>
        <p:spPr>
          <a:xfrm flipV="1">
            <a:off x="9362294" y="4924548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icture containing icon&#10;&#10;Description automatically generated">
            <a:extLst>
              <a:ext uri="{FF2B5EF4-FFF2-40B4-BE49-F238E27FC236}">
                <a16:creationId xmlns:a16="http://schemas.microsoft.com/office/drawing/2014/main" id="{9F84D8A5-B333-22D1-46EA-48BA937FF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9138116" y="5164302"/>
            <a:ext cx="567859" cy="464037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D9F401D-9AA4-8132-7372-3DEF352F39D9}"/>
              </a:ext>
            </a:extLst>
          </p:cNvPr>
          <p:cNvCxnSpPr>
            <a:cxnSpLocks/>
          </p:cNvCxnSpPr>
          <p:nvPr/>
        </p:nvCxnSpPr>
        <p:spPr>
          <a:xfrm flipV="1">
            <a:off x="8373534" y="4922827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 picture containing icon&#10;&#10;Description automatically generated">
            <a:extLst>
              <a:ext uri="{FF2B5EF4-FFF2-40B4-BE49-F238E27FC236}">
                <a16:creationId xmlns:a16="http://schemas.microsoft.com/office/drawing/2014/main" id="{3CB313A1-51E6-0365-CF46-41C88CD4D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8149356" y="5162581"/>
            <a:ext cx="567859" cy="464037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9EA4CF2D-38E2-744C-FF40-CB176767CD67}"/>
              </a:ext>
            </a:extLst>
          </p:cNvPr>
          <p:cNvSpPr/>
          <p:nvPr/>
        </p:nvSpPr>
        <p:spPr>
          <a:xfrm>
            <a:off x="4222993" y="839716"/>
            <a:ext cx="1247512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AGG0</a:t>
            </a:r>
            <a:endParaRPr lang="en-CA" sz="250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8C1E8B4-AABD-EC28-256C-E5C3112E3A2B}"/>
              </a:ext>
            </a:extLst>
          </p:cNvPr>
          <p:cNvSpPr/>
          <p:nvPr/>
        </p:nvSpPr>
        <p:spPr>
          <a:xfrm>
            <a:off x="6946019" y="824137"/>
            <a:ext cx="1075303" cy="104783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CRL1</a:t>
            </a:r>
            <a:endParaRPr lang="en-CA" sz="250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AC901B0-B9E2-47FD-E075-3F7849454500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 flipV="1">
            <a:off x="5470505" y="1348054"/>
            <a:ext cx="1475514" cy="1557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0E8C3CB-48DF-C2DF-ACD1-5CF987AA15C5}"/>
              </a:ext>
            </a:extLst>
          </p:cNvPr>
          <p:cNvSpPr txBox="1"/>
          <p:nvPr/>
        </p:nvSpPr>
        <p:spPr>
          <a:xfrm>
            <a:off x="2261543" y="5474162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C1</a:t>
            </a:r>
            <a:endParaRPr lang="en-CA" sz="2500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00582E-2E6A-63E9-860F-AFBE5DF24700}"/>
              </a:ext>
            </a:extLst>
          </p:cNvPr>
          <p:cNvSpPr txBox="1"/>
          <p:nvPr/>
        </p:nvSpPr>
        <p:spPr>
          <a:xfrm>
            <a:off x="3262243" y="5460187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C2</a:t>
            </a:r>
            <a:endParaRPr lang="en-CA" sz="2500" b="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D5C7FB-E1CA-F084-6B0F-99A71898ED0D}"/>
              </a:ext>
            </a:extLst>
          </p:cNvPr>
          <p:cNvSpPr txBox="1"/>
          <p:nvPr/>
        </p:nvSpPr>
        <p:spPr>
          <a:xfrm>
            <a:off x="5203522" y="5483479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C3</a:t>
            </a:r>
            <a:endParaRPr lang="en-CA" sz="2500" b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ABBA92-4B0D-D24D-81C8-DEB333C148CD}"/>
              </a:ext>
            </a:extLst>
          </p:cNvPr>
          <p:cNvSpPr txBox="1"/>
          <p:nvPr/>
        </p:nvSpPr>
        <p:spPr>
          <a:xfrm>
            <a:off x="6201542" y="5460187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C4</a:t>
            </a:r>
            <a:endParaRPr lang="en-CA" sz="2500" b="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428C2F-2952-BAAD-EA16-B03095BCE8BD}"/>
              </a:ext>
            </a:extLst>
          </p:cNvPr>
          <p:cNvSpPr txBox="1"/>
          <p:nvPr/>
        </p:nvSpPr>
        <p:spPr>
          <a:xfrm>
            <a:off x="8092004" y="5479807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C5</a:t>
            </a:r>
            <a:endParaRPr lang="en-CA" sz="2500" b="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00F484-262A-11D1-D94A-3104241A3DC5}"/>
              </a:ext>
            </a:extLst>
          </p:cNvPr>
          <p:cNvSpPr txBox="1"/>
          <p:nvPr/>
        </p:nvSpPr>
        <p:spPr>
          <a:xfrm>
            <a:off x="9093468" y="5471707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C6</a:t>
            </a:r>
            <a:endParaRPr lang="en-CA" sz="2500" b="1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EDB0F81-48E9-A773-AD1C-8CDD6DED4EE6}"/>
              </a:ext>
            </a:extLst>
          </p:cNvPr>
          <p:cNvGrpSpPr/>
          <p:nvPr/>
        </p:nvGrpSpPr>
        <p:grpSpPr>
          <a:xfrm>
            <a:off x="2398698" y="4533382"/>
            <a:ext cx="298259" cy="431690"/>
            <a:chOff x="2398698" y="4533382"/>
            <a:chExt cx="298259" cy="431690"/>
          </a:xfrm>
        </p:grpSpPr>
        <p:sp>
          <p:nvSpPr>
            <p:cNvPr id="56" name="Rectangle: Folded Corner 55">
              <a:extLst>
                <a:ext uri="{FF2B5EF4-FFF2-40B4-BE49-F238E27FC236}">
                  <a16:creationId xmlns:a16="http://schemas.microsoft.com/office/drawing/2014/main" id="{F951D7C9-0A41-5BE3-1A9F-6DF2C0CD0F3E}"/>
                </a:ext>
              </a:extLst>
            </p:cNvPr>
            <p:cNvSpPr/>
            <p:nvPr/>
          </p:nvSpPr>
          <p:spPr>
            <a:xfrm>
              <a:off x="2398698" y="4533382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D8F6306-F7D0-7D3B-056E-974E75C35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35" y="4544449"/>
              <a:ext cx="200797" cy="28327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BD6B18D-C316-8771-49B4-4D6D73679FC8}"/>
                </a:ext>
              </a:extLst>
            </p:cNvPr>
            <p:cNvSpPr txBox="1"/>
            <p:nvPr/>
          </p:nvSpPr>
          <p:spPr>
            <a:xfrm>
              <a:off x="2428172" y="4775776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C1</a:t>
              </a:r>
              <a:endParaRPr lang="en-CA" sz="1200" i="1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05CFC3B-C705-1B0E-E4E7-08C7F6EFFBCB}"/>
              </a:ext>
            </a:extLst>
          </p:cNvPr>
          <p:cNvGrpSpPr/>
          <p:nvPr/>
        </p:nvGrpSpPr>
        <p:grpSpPr>
          <a:xfrm>
            <a:off x="3392302" y="4513177"/>
            <a:ext cx="298259" cy="431690"/>
            <a:chOff x="3392302" y="4513177"/>
            <a:chExt cx="298259" cy="431690"/>
          </a:xfrm>
        </p:grpSpPr>
        <p:sp>
          <p:nvSpPr>
            <p:cNvPr id="109" name="Rectangle: Folded Corner 108">
              <a:extLst>
                <a:ext uri="{FF2B5EF4-FFF2-40B4-BE49-F238E27FC236}">
                  <a16:creationId xmlns:a16="http://schemas.microsoft.com/office/drawing/2014/main" id="{31939C7F-AD27-8C64-3678-803445647DC4}"/>
                </a:ext>
              </a:extLst>
            </p:cNvPr>
            <p:cNvSpPr/>
            <p:nvPr/>
          </p:nvSpPr>
          <p:spPr>
            <a:xfrm>
              <a:off x="3392302" y="4513177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10" name="Picture 10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C0BA7D4-A32B-0E4B-3DBB-DE2714619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639" y="4524244"/>
              <a:ext cx="200797" cy="283271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5DA399B-7069-CCBE-AE5C-FB5F035B5803}"/>
                </a:ext>
              </a:extLst>
            </p:cNvPr>
            <p:cNvSpPr txBox="1"/>
            <p:nvPr/>
          </p:nvSpPr>
          <p:spPr>
            <a:xfrm>
              <a:off x="3421776" y="4755571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C2</a:t>
              </a:r>
              <a:endParaRPr lang="en-CA" sz="1200" i="1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29BCDD-1095-D348-1CC2-8F87506B7B14}"/>
              </a:ext>
            </a:extLst>
          </p:cNvPr>
          <p:cNvGrpSpPr/>
          <p:nvPr/>
        </p:nvGrpSpPr>
        <p:grpSpPr>
          <a:xfrm>
            <a:off x="8244840" y="4528278"/>
            <a:ext cx="298259" cy="431690"/>
            <a:chOff x="8244840" y="4528278"/>
            <a:chExt cx="298259" cy="431690"/>
          </a:xfrm>
        </p:grpSpPr>
        <p:sp>
          <p:nvSpPr>
            <p:cNvPr id="121" name="Rectangle: Folded Corner 120">
              <a:extLst>
                <a:ext uri="{FF2B5EF4-FFF2-40B4-BE49-F238E27FC236}">
                  <a16:creationId xmlns:a16="http://schemas.microsoft.com/office/drawing/2014/main" id="{F11CD89D-B9A9-9969-BBB9-338A169943AE}"/>
                </a:ext>
              </a:extLst>
            </p:cNvPr>
            <p:cNvSpPr/>
            <p:nvPr/>
          </p:nvSpPr>
          <p:spPr>
            <a:xfrm>
              <a:off x="8244840" y="4528278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22" name="Picture 12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538397F-D965-B666-28D7-935C5DB79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77" y="4539345"/>
              <a:ext cx="200797" cy="283271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EC04874-1E7F-6486-1FED-712C282A846A}"/>
                </a:ext>
              </a:extLst>
            </p:cNvPr>
            <p:cNvSpPr txBox="1"/>
            <p:nvPr/>
          </p:nvSpPr>
          <p:spPr>
            <a:xfrm>
              <a:off x="8274314" y="4770672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C5</a:t>
              </a:r>
              <a:endParaRPr lang="en-CA" sz="1200" i="1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CD65BD0-3C95-99EC-6AAE-FF7256C6C162}"/>
              </a:ext>
            </a:extLst>
          </p:cNvPr>
          <p:cNvGrpSpPr/>
          <p:nvPr/>
        </p:nvGrpSpPr>
        <p:grpSpPr>
          <a:xfrm>
            <a:off x="9265620" y="4528278"/>
            <a:ext cx="298259" cy="431690"/>
            <a:chOff x="9265620" y="4528278"/>
            <a:chExt cx="298259" cy="431690"/>
          </a:xfrm>
        </p:grpSpPr>
        <p:sp>
          <p:nvSpPr>
            <p:cNvPr id="124" name="Rectangle: Folded Corner 123">
              <a:extLst>
                <a:ext uri="{FF2B5EF4-FFF2-40B4-BE49-F238E27FC236}">
                  <a16:creationId xmlns:a16="http://schemas.microsoft.com/office/drawing/2014/main" id="{B853DA3B-E4C7-2DBB-E941-5AE2354E91D6}"/>
                </a:ext>
              </a:extLst>
            </p:cNvPr>
            <p:cNvSpPr/>
            <p:nvPr/>
          </p:nvSpPr>
          <p:spPr>
            <a:xfrm>
              <a:off x="9265620" y="4528278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25" name="Picture 12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8970FAD-5B65-EE11-963E-3DEF2EC47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957" y="4539345"/>
              <a:ext cx="200797" cy="283271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BF5C3DE-BD2E-9C58-D45F-C5746BD2644B}"/>
                </a:ext>
              </a:extLst>
            </p:cNvPr>
            <p:cNvSpPr txBox="1"/>
            <p:nvPr/>
          </p:nvSpPr>
          <p:spPr>
            <a:xfrm>
              <a:off x="9295094" y="4770672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C6</a:t>
              </a:r>
              <a:endParaRPr lang="en-CA" sz="1200" i="1"/>
            </a:p>
          </p:txBody>
        </p: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2FC8D36-C44E-52EF-BDC5-9524A45A66A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3035245" y="2142758"/>
            <a:ext cx="306739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81981C4-C1AC-B754-D897-BBD290A5209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907298" y="2142758"/>
            <a:ext cx="195340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A94AC31-D9D3-D224-6C85-A4C2DDB8CF7A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6102638" y="2142758"/>
            <a:ext cx="267671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Shape&#10;&#10;Description automatically generated with low confidence">
            <a:extLst>
              <a:ext uri="{FF2B5EF4-FFF2-40B4-BE49-F238E27FC236}">
                <a16:creationId xmlns:a16="http://schemas.microsoft.com/office/drawing/2014/main" id="{C2997F85-709A-C367-93B4-E49B65E0D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67" y="5766979"/>
            <a:ext cx="382123" cy="602089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09DA1EA-B548-9CD7-C79E-C04090C90CD6}"/>
              </a:ext>
            </a:extLst>
          </p:cNvPr>
          <p:cNvCxnSpPr>
            <a:cxnSpLocks/>
          </p:cNvCxnSpPr>
          <p:nvPr/>
        </p:nvCxnSpPr>
        <p:spPr>
          <a:xfrm>
            <a:off x="2498906" y="5791360"/>
            <a:ext cx="436451" cy="168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 descr="Shape&#10;&#10;Description automatically generated with low confidence">
            <a:extLst>
              <a:ext uri="{FF2B5EF4-FFF2-40B4-BE49-F238E27FC236}">
                <a16:creationId xmlns:a16="http://schemas.microsoft.com/office/drawing/2014/main" id="{1B08BADD-EEBA-3685-D4FF-E393264E0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218" y="5780910"/>
            <a:ext cx="382123" cy="602089"/>
          </a:xfrm>
          <a:prstGeom prst="rect">
            <a:avLst/>
          </a:prstGeom>
        </p:spPr>
      </p:pic>
      <p:pic>
        <p:nvPicPr>
          <p:cNvPr id="85" name="Picture 84" descr="Shape&#10;&#10;Description automatically generated with low confidence">
            <a:extLst>
              <a:ext uri="{FF2B5EF4-FFF2-40B4-BE49-F238E27FC236}">
                <a16:creationId xmlns:a16="http://schemas.microsoft.com/office/drawing/2014/main" id="{37238284-7B91-DDE2-D6D6-8AF013434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98" y="5777044"/>
            <a:ext cx="382123" cy="602089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3FE85D-C3D2-2E01-F3C2-121DFDEB210B}"/>
              </a:ext>
            </a:extLst>
          </p:cNvPr>
          <p:cNvCxnSpPr>
            <a:cxnSpLocks/>
          </p:cNvCxnSpPr>
          <p:nvPr/>
        </p:nvCxnSpPr>
        <p:spPr>
          <a:xfrm flipV="1">
            <a:off x="2221641" y="5801765"/>
            <a:ext cx="277977" cy="1587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E227D63-0795-B4C4-85BF-4FCF9671047B}"/>
              </a:ext>
            </a:extLst>
          </p:cNvPr>
          <p:cNvCxnSpPr>
            <a:cxnSpLocks/>
          </p:cNvCxnSpPr>
          <p:nvPr/>
        </p:nvCxnSpPr>
        <p:spPr>
          <a:xfrm flipH="1" flipV="1">
            <a:off x="2502471" y="5790862"/>
            <a:ext cx="70810" cy="1394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 descr="Shape&#10;&#10;Description automatically generated with low confidence">
            <a:extLst>
              <a:ext uri="{FF2B5EF4-FFF2-40B4-BE49-F238E27FC236}">
                <a16:creationId xmlns:a16="http://schemas.microsoft.com/office/drawing/2014/main" id="{D600A46A-9A0D-9B96-E27C-A738F21F7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74" y="5757349"/>
            <a:ext cx="379365" cy="597744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1BC5360-5C1B-F972-0660-56B12A33906E}"/>
              </a:ext>
            </a:extLst>
          </p:cNvPr>
          <p:cNvCxnSpPr>
            <a:cxnSpLocks/>
          </p:cNvCxnSpPr>
          <p:nvPr/>
        </p:nvCxnSpPr>
        <p:spPr>
          <a:xfrm>
            <a:off x="3474813" y="5777385"/>
            <a:ext cx="436451" cy="168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 descr="Shape&#10;&#10;Description automatically generated with low confidence">
            <a:extLst>
              <a:ext uri="{FF2B5EF4-FFF2-40B4-BE49-F238E27FC236}">
                <a16:creationId xmlns:a16="http://schemas.microsoft.com/office/drawing/2014/main" id="{EBA2FFC7-A867-CF48-C2FE-98FC6AD77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05" y="5767414"/>
            <a:ext cx="379365" cy="597744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27BB40-EB15-5CFC-A5B0-E9E056C3EA40}"/>
              </a:ext>
            </a:extLst>
          </p:cNvPr>
          <p:cNvCxnSpPr>
            <a:cxnSpLocks/>
          </p:cNvCxnSpPr>
          <p:nvPr/>
        </p:nvCxnSpPr>
        <p:spPr>
          <a:xfrm flipH="1" flipV="1">
            <a:off x="3478378" y="5776887"/>
            <a:ext cx="70810" cy="1394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F77B7E9-E7D7-173F-2F7E-0549CB900680}"/>
              </a:ext>
            </a:extLst>
          </p:cNvPr>
          <p:cNvCxnSpPr>
            <a:cxnSpLocks/>
          </p:cNvCxnSpPr>
          <p:nvPr/>
        </p:nvCxnSpPr>
        <p:spPr>
          <a:xfrm flipH="1">
            <a:off x="7675989" y="5841039"/>
            <a:ext cx="684301" cy="1275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95" descr="Shape&#10;&#10;Description automatically generated with low confidence">
            <a:extLst>
              <a:ext uri="{FF2B5EF4-FFF2-40B4-BE49-F238E27FC236}">
                <a16:creationId xmlns:a16="http://schemas.microsoft.com/office/drawing/2014/main" id="{AE0E1BF3-6AA1-9372-E782-F5053C016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579" y="5815021"/>
            <a:ext cx="382123" cy="602089"/>
          </a:xfrm>
          <a:prstGeom prst="rect">
            <a:avLst/>
          </a:prstGeom>
        </p:spPr>
      </p:pic>
      <p:pic>
        <p:nvPicPr>
          <p:cNvPr id="97" name="Picture 96" descr="Shape&#10;&#10;Description automatically generated with low confidence">
            <a:extLst>
              <a:ext uri="{FF2B5EF4-FFF2-40B4-BE49-F238E27FC236}">
                <a16:creationId xmlns:a16="http://schemas.microsoft.com/office/drawing/2014/main" id="{FEB01BAA-BAD3-5B07-05FB-77D2E5A57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6" y="5834313"/>
            <a:ext cx="382123" cy="602089"/>
          </a:xfrm>
          <a:prstGeom prst="rect">
            <a:avLst/>
          </a:prstGeom>
        </p:spPr>
      </p:pic>
      <p:pic>
        <p:nvPicPr>
          <p:cNvPr id="98" name="Picture 97" descr="Shape&#10;&#10;Description automatically generated with low confidence">
            <a:extLst>
              <a:ext uri="{FF2B5EF4-FFF2-40B4-BE49-F238E27FC236}">
                <a16:creationId xmlns:a16="http://schemas.microsoft.com/office/drawing/2014/main" id="{DF823EC6-D179-6841-BE17-E10CEF396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75" y="5834313"/>
            <a:ext cx="382123" cy="602089"/>
          </a:xfrm>
          <a:prstGeom prst="rect">
            <a:avLst/>
          </a:prstGeom>
        </p:spPr>
      </p:pic>
      <p:pic>
        <p:nvPicPr>
          <p:cNvPr id="99" name="Picture 98" descr="Shape&#10;&#10;Description automatically generated with low confidence">
            <a:extLst>
              <a:ext uri="{FF2B5EF4-FFF2-40B4-BE49-F238E27FC236}">
                <a16:creationId xmlns:a16="http://schemas.microsoft.com/office/drawing/2014/main" id="{214D6596-BB8B-6835-A335-4B06346A6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7" y="5804041"/>
            <a:ext cx="382123" cy="602089"/>
          </a:xfrm>
          <a:prstGeom prst="rect">
            <a:avLst/>
          </a:prstGeom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440E881-AC4B-F783-DC35-0F7A22D0971A}"/>
              </a:ext>
            </a:extLst>
          </p:cNvPr>
          <p:cNvCxnSpPr>
            <a:cxnSpLocks/>
          </p:cNvCxnSpPr>
          <p:nvPr/>
        </p:nvCxnSpPr>
        <p:spPr>
          <a:xfrm flipH="1" flipV="1">
            <a:off x="8373534" y="5847399"/>
            <a:ext cx="492464" cy="1492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F62217-1B90-9B95-075A-D0B4144DC016}"/>
              </a:ext>
            </a:extLst>
          </p:cNvPr>
          <p:cNvCxnSpPr>
            <a:cxnSpLocks/>
          </p:cNvCxnSpPr>
          <p:nvPr/>
        </p:nvCxnSpPr>
        <p:spPr>
          <a:xfrm flipV="1">
            <a:off x="8101613" y="5849139"/>
            <a:ext cx="258677" cy="1153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BAE8E67-24DB-D91E-F616-9948CA2F1222}"/>
              </a:ext>
            </a:extLst>
          </p:cNvPr>
          <p:cNvCxnSpPr>
            <a:cxnSpLocks/>
          </p:cNvCxnSpPr>
          <p:nvPr/>
        </p:nvCxnSpPr>
        <p:spPr>
          <a:xfrm>
            <a:off x="8360290" y="5841039"/>
            <a:ext cx="151552" cy="1556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 descr="Shape&#10;&#10;Description automatically generated with low confidence">
            <a:extLst>
              <a:ext uri="{FF2B5EF4-FFF2-40B4-BE49-F238E27FC236}">
                <a16:creationId xmlns:a16="http://schemas.microsoft.com/office/drawing/2014/main" id="{A1B9BC11-93D3-3C92-3115-F4547C9EF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502" y="5837334"/>
            <a:ext cx="382123" cy="602089"/>
          </a:xfrm>
          <a:prstGeom prst="rect">
            <a:avLst/>
          </a:prstGeom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18D015A-FEA0-DBDA-9439-0A34913C83AC}"/>
              </a:ext>
            </a:extLst>
          </p:cNvPr>
          <p:cNvCxnSpPr>
            <a:cxnSpLocks/>
          </p:cNvCxnSpPr>
          <p:nvPr/>
        </p:nvCxnSpPr>
        <p:spPr>
          <a:xfrm>
            <a:off x="9388741" y="5861715"/>
            <a:ext cx="436451" cy="168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 descr="Shape&#10;&#10;Description automatically generated with low confidence">
            <a:extLst>
              <a:ext uri="{FF2B5EF4-FFF2-40B4-BE49-F238E27FC236}">
                <a16:creationId xmlns:a16="http://schemas.microsoft.com/office/drawing/2014/main" id="{F637A7A8-5EA4-A716-00E7-48D38C5C4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33" y="5847399"/>
            <a:ext cx="382123" cy="602089"/>
          </a:xfrm>
          <a:prstGeom prst="rect">
            <a:avLst/>
          </a:prstGeom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C2437F8-CA79-D7FA-084E-1FBE876EA701}"/>
              </a:ext>
            </a:extLst>
          </p:cNvPr>
          <p:cNvCxnSpPr>
            <a:cxnSpLocks/>
          </p:cNvCxnSpPr>
          <p:nvPr/>
        </p:nvCxnSpPr>
        <p:spPr>
          <a:xfrm flipH="1" flipV="1">
            <a:off x="9392306" y="5861217"/>
            <a:ext cx="70810" cy="1394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0D10D99-0E55-7CA6-CBF1-00B55960F051}"/>
              </a:ext>
            </a:extLst>
          </p:cNvPr>
          <p:cNvGrpSpPr/>
          <p:nvPr/>
        </p:nvGrpSpPr>
        <p:grpSpPr>
          <a:xfrm>
            <a:off x="2398303" y="4407883"/>
            <a:ext cx="298259" cy="431690"/>
            <a:chOff x="2398698" y="4533382"/>
            <a:chExt cx="298259" cy="431690"/>
          </a:xfrm>
        </p:grpSpPr>
        <p:sp>
          <p:nvSpPr>
            <p:cNvPr id="134" name="Rectangle: Folded Corner 133">
              <a:extLst>
                <a:ext uri="{FF2B5EF4-FFF2-40B4-BE49-F238E27FC236}">
                  <a16:creationId xmlns:a16="http://schemas.microsoft.com/office/drawing/2014/main" id="{A3BA7FC7-8C02-CC9C-F1A3-C310AFD2DD1A}"/>
                </a:ext>
              </a:extLst>
            </p:cNvPr>
            <p:cNvSpPr/>
            <p:nvPr/>
          </p:nvSpPr>
          <p:spPr>
            <a:xfrm>
              <a:off x="2398698" y="4533382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35" name="Picture 13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40C91DB-55AD-ED94-A88D-6BB3F9428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35" y="4544449"/>
              <a:ext cx="200797" cy="283271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5BFCCC3-8F87-D83A-8994-F4619611A934}"/>
                </a:ext>
              </a:extLst>
            </p:cNvPr>
            <p:cNvSpPr txBox="1"/>
            <p:nvPr/>
          </p:nvSpPr>
          <p:spPr>
            <a:xfrm>
              <a:off x="2428172" y="4775776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C1</a:t>
              </a:r>
              <a:endParaRPr lang="en-CA" sz="1200" i="1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16D98B6-6083-9FF6-345C-E7F0AC944F87}"/>
              </a:ext>
            </a:extLst>
          </p:cNvPr>
          <p:cNvGrpSpPr/>
          <p:nvPr/>
        </p:nvGrpSpPr>
        <p:grpSpPr>
          <a:xfrm>
            <a:off x="2395450" y="4305450"/>
            <a:ext cx="298259" cy="431690"/>
            <a:chOff x="2398698" y="4533382"/>
            <a:chExt cx="298259" cy="431690"/>
          </a:xfrm>
        </p:grpSpPr>
        <p:sp>
          <p:nvSpPr>
            <p:cNvPr id="138" name="Rectangle: Folded Corner 137">
              <a:extLst>
                <a:ext uri="{FF2B5EF4-FFF2-40B4-BE49-F238E27FC236}">
                  <a16:creationId xmlns:a16="http://schemas.microsoft.com/office/drawing/2014/main" id="{5A58A422-4D2A-5A04-E98A-49E0B1BE4E1D}"/>
                </a:ext>
              </a:extLst>
            </p:cNvPr>
            <p:cNvSpPr/>
            <p:nvPr/>
          </p:nvSpPr>
          <p:spPr>
            <a:xfrm>
              <a:off x="2398698" y="4533382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0" name="Picture 13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BC81FA2-844C-C55A-193C-4E5D3D84F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35" y="4544449"/>
              <a:ext cx="200797" cy="283271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D92BBCE-0997-8DEF-FF32-FDC04194E79E}"/>
                </a:ext>
              </a:extLst>
            </p:cNvPr>
            <p:cNvSpPr txBox="1"/>
            <p:nvPr/>
          </p:nvSpPr>
          <p:spPr>
            <a:xfrm>
              <a:off x="2428172" y="4775776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C1</a:t>
              </a:r>
              <a:endParaRPr lang="en-CA" sz="1200" i="1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E7E976B-FD50-1F30-1654-EB1641BC3EEE}"/>
              </a:ext>
            </a:extLst>
          </p:cNvPr>
          <p:cNvGrpSpPr/>
          <p:nvPr/>
        </p:nvGrpSpPr>
        <p:grpSpPr>
          <a:xfrm>
            <a:off x="3395825" y="4357207"/>
            <a:ext cx="298259" cy="431690"/>
            <a:chOff x="3392302" y="4513177"/>
            <a:chExt cx="298259" cy="431690"/>
          </a:xfrm>
        </p:grpSpPr>
        <p:sp>
          <p:nvSpPr>
            <p:cNvPr id="143" name="Rectangle: Folded Corner 142">
              <a:extLst>
                <a:ext uri="{FF2B5EF4-FFF2-40B4-BE49-F238E27FC236}">
                  <a16:creationId xmlns:a16="http://schemas.microsoft.com/office/drawing/2014/main" id="{068F5E60-22A7-E1EB-0FA9-5630CE666294}"/>
                </a:ext>
              </a:extLst>
            </p:cNvPr>
            <p:cNvSpPr/>
            <p:nvPr/>
          </p:nvSpPr>
          <p:spPr>
            <a:xfrm>
              <a:off x="3392302" y="4513177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57" name="Picture 1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F9DE500-9B38-F4A0-54C6-00968625A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639" y="4524244"/>
              <a:ext cx="200797" cy="283271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F445208-219A-F837-E192-08C5A5EC2CED}"/>
                </a:ext>
              </a:extLst>
            </p:cNvPr>
            <p:cNvSpPr txBox="1"/>
            <p:nvPr/>
          </p:nvSpPr>
          <p:spPr>
            <a:xfrm>
              <a:off x="3421776" y="4755571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C2</a:t>
              </a:r>
              <a:endParaRPr lang="en-CA" sz="1200" i="1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48A1BE2-BC3F-3226-1DFA-1111C5DD93C3}"/>
              </a:ext>
            </a:extLst>
          </p:cNvPr>
          <p:cNvGrpSpPr/>
          <p:nvPr/>
        </p:nvGrpSpPr>
        <p:grpSpPr>
          <a:xfrm>
            <a:off x="8248187" y="4384357"/>
            <a:ext cx="298259" cy="431690"/>
            <a:chOff x="8244840" y="4528278"/>
            <a:chExt cx="298259" cy="431690"/>
          </a:xfrm>
        </p:grpSpPr>
        <p:sp>
          <p:nvSpPr>
            <p:cNvPr id="160" name="Rectangle: Folded Corner 159">
              <a:extLst>
                <a:ext uri="{FF2B5EF4-FFF2-40B4-BE49-F238E27FC236}">
                  <a16:creationId xmlns:a16="http://schemas.microsoft.com/office/drawing/2014/main" id="{C13CFD0D-5811-1CF2-4C73-1B8EEAE2FDE7}"/>
                </a:ext>
              </a:extLst>
            </p:cNvPr>
            <p:cNvSpPr/>
            <p:nvPr/>
          </p:nvSpPr>
          <p:spPr>
            <a:xfrm>
              <a:off x="8244840" y="4528278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1" name="Picture 16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4291D98-86FF-7EF7-BFB5-13AC7627E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77" y="4539345"/>
              <a:ext cx="200797" cy="283271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AF6E8E18-7556-37DA-D3F9-1180864157C9}"/>
                </a:ext>
              </a:extLst>
            </p:cNvPr>
            <p:cNvSpPr txBox="1"/>
            <p:nvPr/>
          </p:nvSpPr>
          <p:spPr>
            <a:xfrm>
              <a:off x="8274314" y="4770672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C5</a:t>
              </a:r>
              <a:endParaRPr lang="en-CA" sz="1200" i="1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822C67B-5E03-483C-818B-534CC6A5CDA5}"/>
              </a:ext>
            </a:extLst>
          </p:cNvPr>
          <p:cNvGrpSpPr/>
          <p:nvPr/>
        </p:nvGrpSpPr>
        <p:grpSpPr>
          <a:xfrm>
            <a:off x="8248187" y="4196823"/>
            <a:ext cx="298259" cy="431690"/>
            <a:chOff x="8244840" y="4528278"/>
            <a:chExt cx="298259" cy="431690"/>
          </a:xfrm>
        </p:grpSpPr>
        <p:sp>
          <p:nvSpPr>
            <p:cNvPr id="164" name="Rectangle: Folded Corner 163">
              <a:extLst>
                <a:ext uri="{FF2B5EF4-FFF2-40B4-BE49-F238E27FC236}">
                  <a16:creationId xmlns:a16="http://schemas.microsoft.com/office/drawing/2014/main" id="{1DD2B16F-4D36-4590-64E7-FA4AAD02BE00}"/>
                </a:ext>
              </a:extLst>
            </p:cNvPr>
            <p:cNvSpPr/>
            <p:nvPr/>
          </p:nvSpPr>
          <p:spPr>
            <a:xfrm>
              <a:off x="8244840" y="4528278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5" name="Picture 16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665DBD4-C5E2-7CA5-5B88-B58ACD97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77" y="4539345"/>
              <a:ext cx="200797" cy="283271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B85CCBE0-6AC0-CAAD-4A0D-6BAFE7AE234A}"/>
                </a:ext>
              </a:extLst>
            </p:cNvPr>
            <p:cNvSpPr txBox="1"/>
            <p:nvPr/>
          </p:nvSpPr>
          <p:spPr>
            <a:xfrm>
              <a:off x="8274314" y="4770672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C5</a:t>
              </a:r>
              <a:endParaRPr lang="en-CA" sz="1200" i="1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4D82907-D06F-F484-4309-501B111F59DB}"/>
              </a:ext>
            </a:extLst>
          </p:cNvPr>
          <p:cNvGrpSpPr/>
          <p:nvPr/>
        </p:nvGrpSpPr>
        <p:grpSpPr>
          <a:xfrm>
            <a:off x="8251534" y="4107883"/>
            <a:ext cx="298259" cy="431690"/>
            <a:chOff x="8244840" y="4528278"/>
            <a:chExt cx="298259" cy="431690"/>
          </a:xfrm>
        </p:grpSpPr>
        <p:sp>
          <p:nvSpPr>
            <p:cNvPr id="168" name="Rectangle: Folded Corner 167">
              <a:extLst>
                <a:ext uri="{FF2B5EF4-FFF2-40B4-BE49-F238E27FC236}">
                  <a16:creationId xmlns:a16="http://schemas.microsoft.com/office/drawing/2014/main" id="{3B077EEF-DAC5-8B0B-96BA-D71AE5870E1D}"/>
                </a:ext>
              </a:extLst>
            </p:cNvPr>
            <p:cNvSpPr/>
            <p:nvPr/>
          </p:nvSpPr>
          <p:spPr>
            <a:xfrm>
              <a:off x="8244840" y="4528278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9" name="Picture 16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62882A4-B069-F5EA-D992-0F569E5E0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77" y="4539345"/>
              <a:ext cx="200797" cy="283271"/>
            </a:xfrm>
            <a:prstGeom prst="rect">
              <a:avLst/>
            </a:prstGeom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6717754-58AC-9158-7792-A6B41C4737FA}"/>
                </a:ext>
              </a:extLst>
            </p:cNvPr>
            <p:cNvSpPr txBox="1"/>
            <p:nvPr/>
          </p:nvSpPr>
          <p:spPr>
            <a:xfrm>
              <a:off x="8274314" y="4770672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C5</a:t>
              </a:r>
              <a:endParaRPr lang="en-CA" sz="1200" i="1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C2B6923-B380-E517-BBA4-F0A8492B9C14}"/>
              </a:ext>
            </a:extLst>
          </p:cNvPr>
          <p:cNvGrpSpPr/>
          <p:nvPr/>
        </p:nvGrpSpPr>
        <p:grpSpPr>
          <a:xfrm>
            <a:off x="9267541" y="4328604"/>
            <a:ext cx="298259" cy="431690"/>
            <a:chOff x="9265620" y="4528278"/>
            <a:chExt cx="298259" cy="431690"/>
          </a:xfrm>
        </p:grpSpPr>
        <p:sp>
          <p:nvSpPr>
            <p:cNvPr id="172" name="Rectangle: Folded Corner 171">
              <a:extLst>
                <a:ext uri="{FF2B5EF4-FFF2-40B4-BE49-F238E27FC236}">
                  <a16:creationId xmlns:a16="http://schemas.microsoft.com/office/drawing/2014/main" id="{4A3B3844-C83A-10E9-2661-79510E5B7F76}"/>
                </a:ext>
              </a:extLst>
            </p:cNvPr>
            <p:cNvSpPr/>
            <p:nvPr/>
          </p:nvSpPr>
          <p:spPr>
            <a:xfrm>
              <a:off x="9265620" y="4528278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73" name="Picture 17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D55A10E-C164-AF74-B1BA-AA177F65B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957" y="4539345"/>
              <a:ext cx="200797" cy="283271"/>
            </a:xfrm>
            <a:prstGeom prst="rect">
              <a:avLst/>
            </a:prstGeom>
          </p:spPr>
        </p:pic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CC0B10AA-1D09-0C6C-C1B2-87A777786731}"/>
                </a:ext>
              </a:extLst>
            </p:cNvPr>
            <p:cNvSpPr txBox="1"/>
            <p:nvPr/>
          </p:nvSpPr>
          <p:spPr>
            <a:xfrm>
              <a:off x="9295094" y="4770672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C6</a:t>
              </a:r>
              <a:endParaRPr lang="en-CA" sz="1200" i="1"/>
            </a:p>
          </p:txBody>
        </p:sp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6FDAC656-191C-E757-3FD9-11F93BC31B70}"/>
              </a:ext>
            </a:extLst>
          </p:cNvPr>
          <p:cNvSpPr/>
          <p:nvPr/>
        </p:nvSpPr>
        <p:spPr>
          <a:xfrm>
            <a:off x="9874591" y="1709854"/>
            <a:ext cx="480853" cy="1001724"/>
          </a:xfrm>
          <a:prstGeom prst="rightBrace">
            <a:avLst>
              <a:gd name="adj1" fmla="val 18066"/>
              <a:gd name="adj2" fmla="val 4925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BB5EB-6F4E-530E-C3F5-ACEB0ADB4DDA}"/>
              </a:ext>
            </a:extLst>
          </p:cNvPr>
          <p:cNvSpPr txBox="1"/>
          <p:nvPr/>
        </p:nvSpPr>
        <p:spPr>
          <a:xfrm>
            <a:off x="10321478" y="1363632"/>
            <a:ext cx="20646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Reduces the amount of data being transferred to the cloud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7729D6-1C66-340B-50DA-9B480EC057E2}"/>
              </a:ext>
            </a:extLst>
          </p:cNvPr>
          <p:cNvSpPr/>
          <p:nvPr/>
        </p:nvSpPr>
        <p:spPr>
          <a:xfrm>
            <a:off x="3013692" y="3013452"/>
            <a:ext cx="317992" cy="4359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C1:3 C2:2</a:t>
            </a:r>
            <a:endParaRPr lang="en-CA" sz="105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97B9B0-125F-F67A-3A2A-665853D18A5F}"/>
              </a:ext>
            </a:extLst>
          </p:cNvPr>
          <p:cNvSpPr/>
          <p:nvPr/>
        </p:nvSpPr>
        <p:spPr>
          <a:xfrm>
            <a:off x="8500668" y="2970298"/>
            <a:ext cx="317992" cy="4359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C5:4 C6:2</a:t>
            </a:r>
            <a:endParaRPr lang="en-CA" sz="105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B43652-F02D-6783-7A60-217A2EAB94BB}"/>
              </a:ext>
            </a:extLst>
          </p:cNvPr>
          <p:cNvSpPr txBox="1"/>
          <p:nvPr/>
        </p:nvSpPr>
        <p:spPr>
          <a:xfrm>
            <a:off x="8410297" y="878534"/>
            <a:ext cx="164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Cloud Datacenter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E325B9-6D07-1D77-54B6-274716A8FBA0}"/>
              </a:ext>
            </a:extLst>
          </p:cNvPr>
          <p:cNvSpPr txBox="1"/>
          <p:nvPr/>
        </p:nvSpPr>
        <p:spPr>
          <a:xfrm>
            <a:off x="10120525" y="3702385"/>
            <a:ext cx="21447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Edge Datacenter(s)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1A413-58AB-3505-0122-FF9264E170BB}"/>
              </a:ext>
            </a:extLst>
          </p:cNvPr>
          <p:cNvSpPr txBox="1"/>
          <p:nvPr/>
        </p:nvSpPr>
        <p:spPr>
          <a:xfrm>
            <a:off x="1969854" y="2898094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AF594F-9C38-96EC-698F-2F3831F6BE2E}"/>
              </a:ext>
            </a:extLst>
          </p:cNvPr>
          <p:cNvSpPr txBox="1"/>
          <p:nvPr/>
        </p:nvSpPr>
        <p:spPr>
          <a:xfrm>
            <a:off x="4817974" y="2898094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10711B-E4C9-BF4D-5A53-2A0548895571}"/>
              </a:ext>
            </a:extLst>
          </p:cNvPr>
          <p:cNvSpPr txBox="1"/>
          <p:nvPr/>
        </p:nvSpPr>
        <p:spPr>
          <a:xfrm>
            <a:off x="8859979" y="2882829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17E571-F123-3506-EC95-D4F2A924180B}"/>
              </a:ext>
            </a:extLst>
          </p:cNvPr>
          <p:cNvSpPr txBox="1"/>
          <p:nvPr/>
        </p:nvSpPr>
        <p:spPr>
          <a:xfrm>
            <a:off x="7264584" y="122197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Region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EFDEE53-08E3-C656-90E6-C5210A56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10</a:t>
            </a:fld>
            <a:endParaRPr lang="en-C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40E8A1-152B-666F-3191-BAA4C110AD45}"/>
              </a:ext>
            </a:extLst>
          </p:cNvPr>
          <p:cNvSpPr txBox="1"/>
          <p:nvPr/>
        </p:nvSpPr>
        <p:spPr>
          <a:xfrm>
            <a:off x="0" y="0"/>
            <a:ext cx="2669158" cy="24622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Conclusion: Reconfiguration of a running application needs to be done frequently to adjust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varying user demand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22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116 L -0.04427 0.00116 C -0.06419 0.00116 -0.08854 0.11436 -0.08854 0.20649 L -0.08854 0.4120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20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00248 1.11111E-6 C -0.00352 1.11111E-6 -0.00482 0.11134 -0.00482 0.20208 L -0.00482 0.40417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18881 2.59259E-6 C 0.27344 2.59259E-6 0.378 0.0706 0.378 0.12824 L 0.378 0.2564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12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23568 -2.96296E-6 C 0.3414 -2.96296E-6 0.47174 0.07084 0.47174 0.12894 L 0.47174 0.2578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81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995 L 0.00261 -0.00995 C -0.00065 -0.0169 -0.00559 -0.02199 -0.00716 -0.03032 C -0.00846 -0.03704 -0.00677 -0.02894 -0.00937 -0.0382 C -0.00976 -0.03958 -0.01015 -0.04144 -0.01041 -0.04306 C -0.01028 -0.0507 -0.0108 -0.05857 -0.00989 -0.0662 C -0.00937 -0.0706 -0.00625 -0.07269 -0.00455 -0.07477 C -0.00377 -0.0757 -0.00312 -0.07685 -0.00234 -0.07778 C -0.00026 -0.08009 0.00313 -0.08241 0.00534 -0.08357 C 0.00612 -0.08403 0.00717 -0.08403 0.00808 -0.08449 C 0.00964 -0.08542 0.0112 -0.08704 0.01289 -0.0875 L 0.02214 -0.08935 C 0.02552 -0.09028 0.02474 -0.08912 0.02605 -0.0912 " pathEditMode="relative" ptsTypes="AAAAAAAAAAAAA">
                                      <p:cBhvr>
                                        <p:cTn id="4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1365 L 0.00013 0.01365 C -0.00364 0.01388 -0.00742 0.01504 -0.01119 0.01458 C -0.02018 0.01342 -0.02981 0.01041 -0.03841 0.00486 C -0.04244 0.00231 -0.04635 -0.00093 -0.05039 -0.00371 C -0.05286 -0.00811 -0.05585 -0.01158 -0.05794 -0.01644 C -0.06979 -0.04306 -0.06875 -0.04213 -0.07421 -0.06575 C -0.07187 -0.07153 -0.07057 -0.07917 -0.06718 -0.08311 C -0.06289 -0.0882 -0.05755 -0.08889 -0.0526 -0.09098 C -0.03919 -0.09653 -0.03854 -0.09561 -0.02591 -0.09676 C -0.00963 -0.10024 -0.03789 -0.09422 0.00782 -0.1007 C 0.00964 -0.10093 0.01316 -0.10255 0.01316 -0.10255 C 0.01446 -0.10348 0.01576 -0.1044 0.01706 -0.10533 C 0.0224 -0.10996 0.0211 -0.10787 0.02305 -0.11112 " pathEditMode="relative" ptsTypes="AAAAAAAAAAAAAA">
                                      <p:cBhvr>
                                        <p:cTn id="4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301 L 0.00131 0.0301 C -0.00078 0.0294 -0.00286 0.0294 -0.00468 0.02801 C -0.00872 0.02547 -0.01224 0.0213 -0.01614 0.01829 C -0.01731 0.01736 -0.01862 0.01713 -0.01992 0.01644 C -0.02304 0.00972 -0.02591 0.00278 -0.02916 -0.00393 C -0.03033 -0.00602 -0.0319 -0.0074 -0.03294 -0.00972 C -0.03359 -0.01088 -0.03359 -0.01296 -0.03411 -0.01435 C -0.04231 -0.0449 -0.03854 -0.02778 -0.0427 -0.04838 C -0.04205 -0.05602 -0.04218 -0.06412 -0.04062 -0.07153 C -0.03958 -0.07592 -0.03737 -0.0794 -0.03515 -0.08217 C -0.03007 -0.08796 -0.02434 -0.09166 -0.01888 -0.09653 C -0.0177 -0.09745 -0.01679 -0.09884 -0.01562 -0.09953 C -0.01119 -0.10208 -0.0069 -0.10509 -0.00247 -0.10717 C -0.0013 -0.10787 -4.375E-6 -0.10833 0.00131 -0.10926 C 0.00313 -0.11041 0.00482 -0.1125 0.00678 -0.11389 C 0.00808 -0.11504 0.00912 -0.11504 0.01055 -0.11597 C 0.01107 -0.1162 0.01394 -0.11852 0.01485 -0.11875 C 0.01524 -0.11898 0.01563 -0.11875 0.01602 -0.11875 " pathEditMode="relative" ptsTypes="AAAAAAAAAAAAAAAAAAA">
                                      <p:cBhvr>
                                        <p:cTn id="4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-0.01181 L 0.00481 -0.01181 C 0.01523 -0.02616 0.03619 -0.03125 0.0358 -0.0544 C 0.03528 -0.10139 -0.00144 -0.09283 -0.01537 -0.09213 L -0.02071 -0.09028 " pathEditMode="relative" ptsTypes="AAAAA">
                                      <p:cBhvr>
                                        <p:cTn id="4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0.02153 L 0.00339 0.02153 C 0.00743 0.02107 0.01146 0.02107 0.01537 0.02037 C 0.0198 0.01968 0.02774 0.01574 0.03112 0.01273 L 0.03438 0.00973 C 0.03516 0.00857 0.03581 0.00718 0.03659 0.00602 C 0.03737 0.00463 0.03855 0.00371 0.03933 0.00209 C 0.03998 0.0007 0.04037 -0.00115 0.04089 -0.00277 C 0.0448 -0.01319 0.04271 -0.00555 0.04532 -0.01713 C 0.04493 -0.02592 0.04532 -0.03472 0.04415 -0.04328 C 0.04375 -0.04652 0.04219 -0.04861 0.04089 -0.05092 C 0.03555 -0.06111 0.03816 -0.05486 0.03282 -0.06157 C 0.03139 -0.06342 0.03034 -0.06574 0.02891 -0.06736 C 0.02709 -0.06967 0.02487 -0.07106 0.02292 -0.07314 C 0.01667 -0.08009 0.01967 -0.0787 0.01264 -0.08287 C 0.00964 -0.08472 0.00079 -0.08472 0.00014 -0.08472 C -0.01067 -0.08842 -0.00559 -0.08727 -0.01497 -0.08865 L -0.01822 -0.09051 " pathEditMode="relative" ptsTypes="AAAAAAAAAAAAAAAAAA">
                                      <p:cBhvr>
                                        <p:cTn id="5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00787 L -0.00547 0.00787 C -0.01185 0.01111 -0.0181 0.01504 -0.02448 0.01759 C -0.02942 0.01967 -0.03593 0.01805 -0.04075 0.01759 C -0.04479 0.01504 -0.04883 0.01273 -0.05273 0.00995 C -0.05547 0.00787 -0.05573 0.00601 -0.0582 0.00324 C -0.06133 -0.00047 -0.06484 -0.00371 -0.06797 -0.00741 C -0.06992 -0.00996 -0.07422 -0.02014 -0.075 -0.022 C -0.07539 -0.02616 -0.07604 -0.0294 -0.075 -0.03357 C -0.0737 -0.03889 -0.07148 -0.04167 -0.06901 -0.04514 C -0.06705 -0.04769 -0.0651 -0.05047 -0.06302 -0.05278 C -0.05612 -0.06135 -0.06107 -0.0551 -0.05117 -0.06065 C -0.04791 -0.06227 -0.03971 -0.06899 -0.03476 -0.07014 C -0.02474 -0.07292 -0.01875 -0.07246 -0.00768 -0.07315 C 0.00196 -0.07477 -0.00364 -0.07408 0.00925 -0.07408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2199 L -0.00794 0.02199 C -0.02096 0.02361 -0.02929 0.02592 -0.04271 0.02199 C -0.04557 0.02129 -0.04817 0.01829 -0.05091 0.0162 C -0.05247 0.01342 -0.05442 0.01088 -0.05573 0.00764 C -0.06002 -0.00301 -0.05963 -0.00625 -0.0612 -0.01852 C -0.06133 -0.02176 -0.06198 -0.025 -0.06172 -0.02824 C -0.0612 -0.03357 -0.06081 -0.03912 -0.05898 -0.04352 C -0.05729 -0.04769 -0.05469 -0.0507 -0.05195 -0.05232 L -0.04544 -0.05625 C -0.0388 -0.05996 -0.04049 -0.05833 -0.03346 -0.06296 C -0.03112 -0.06435 -0.02864 -0.06597 -0.02643 -0.06783 C -0.02448 -0.06921 -0.02291 -0.07222 -0.02096 -0.07269 L 0.00573 -0.07639 C 0.00873 -0.07685 0.01498 -0.07732 0.01498 -0.07732 " pathEditMode="relative" ptsTypes="AAAAAAAAAAAAAAA">
                                      <p:cBhvr>
                                        <p:cTn id="55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1898 L -0.0069 0.01898 C -0.01445 0.01991 -0.02435 0.02176 -0.03125 0.01898 C -0.0362 0.0169 -0.04049 0.01181 -0.04492 0.00741 C -0.04922 0.00301 -0.05325 -0.00393 -0.05625 -0.01088 C -0.05794 -0.01458 -0.05924 -0.01852 -0.06067 -0.02268 C -0.06146 -0.025 -0.06211 -0.02777 -0.06276 -0.03032 C -0.06224 -0.03426 -0.06276 -0.03889 -0.0612 -0.04189 C -0.05833 -0.04745 -0.05429 -0.05162 -0.05026 -0.05439 C -0.0319 -0.06759 -0.03971 -0.06342 -0.02747 -0.06898 C -0.02695 -0.06967 -0.02643 -0.07037 -0.02591 -0.07083 C -0.02331 -0.07338 -0.02109 -0.07523 -0.01823 -0.07662 C -0.01575 -0.07801 -0.01067 -0.08055 -0.01067 -0.08055 C -0.00976 -0.08217 -0.00898 -0.08402 -0.00794 -0.08541 C -0.00547 -0.08842 -0.00312 -0.08889 -0.00026 -0.09027 C 0.00078 -0.09143 0.00196 -0.09259 0.003 -0.09398 C 0.00365 -0.09514 0.0043 -0.09629 0.00508 -0.09699 C 0.0056 -0.09745 0.00625 -0.09768 0.00677 -0.09791 C 0.00847 -0.1 0.00768 -0.09977 0.00899 -0.09977 " pathEditMode="relative" ptsTypes="AAAAAAAAAAAAAAAAAAA">
                                      <p:cBhvr>
                                        <p:cTn id="5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8 0.01852 L -0.01068 0.01852 L -0.01992 0.0125 C -0.02187 0.01134 -0.02357 0.00972 -0.02539 0.00879 C -0.02773 0.00764 -0.03008 0.0074 -0.03255 0.00671 L -0.04765 0.00208 C -0.04948 0.00139 -0.0513 0.00092 -0.05312 3.33333E-6 C -0.05937 -0.00301 -0.06549 -0.00602 -0.07161 -0.00973 C -0.07278 -0.01019 -0.07383 -0.01158 -0.07487 -0.0125 C -0.08203 -0.04352 -0.08021 -0.02917 -0.0819 -0.05417 C -0.08177 -0.05926 -0.08203 -0.06436 -0.08138 -0.06945 C -0.0806 -0.07732 -0.07812 -0.08611 -0.07539 -0.0926 C -0.07435 -0.09537 -0.07318 -0.09838 -0.07161 -0.10047 C -0.06771 -0.10556 -0.06328 -0.10949 -0.05911 -0.11389 C -0.05768 -0.11551 -0.05638 -0.1176 -0.05482 -0.11875 L -0.04609 -0.12547 C -0.04531 -0.12616 -0.04466 -0.12686 -0.04388 -0.12755 C -0.04101 -0.12986 -0.03815 -0.13218 -0.03515 -0.13426 C -0.03411 -0.13496 -0.03307 -0.13588 -0.0319 -0.13611 C -0.02943 -0.13681 -0.02682 -0.13681 -0.02435 -0.13704 C -0.01849 -0.13797 -0.01276 -0.13982 -0.0069 -0.14005 C -0.00026 -0.14028 0.00651 -0.14005 0.01315 -0.14098 C 0.01354 -0.14098 0.01315 -0.14236 0.01315 -0.14283 " pathEditMode="relative" ptsTypes="AAAAAAAAAAAAAAAAAAAAAAA">
                                      <p:cBhvr>
                                        <p:cTn id="5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3426 L 0.00013 -0.03403 C -0.00261 -0.07847 0.00013 -0.04167 -0.00222 -0.06412 C -0.00248 -0.06667 -0.00235 -0.06944 -0.00287 -0.07222 C -0.00404 -0.07893 -0.0056 -0.08542 -0.00704 -0.09213 C -0.00821 -0.09768 -0.00886 -0.1037 -0.01055 -0.10879 C -0.0155 -0.12338 -0.01302 -0.11643 -0.01797 -0.1294 C -0.01823 -0.13125 -0.01862 -0.1331 -0.01888 -0.13518 C -0.01914 -0.1368 -0.01927 -0.13866 -0.01954 -0.14028 C -0.02006 -0.14259 -0.02071 -0.14491 -0.02123 -0.14699 C -0.02123 -0.14815 -0.02149 -0.15486 -0.02188 -0.15671 C -0.02201 -0.15764 -0.02227 -0.15833 -0.02253 -0.15903 C -0.02279 -0.16042 -0.02266 -0.16204 -0.02318 -0.16319 C -0.02539 -0.16805 -0.02826 -0.17222 -0.03086 -0.17685 C -0.03138 -0.17778 -0.03177 -0.17893 -0.03243 -0.17963 C -0.0349 -0.18217 -0.03724 -0.18495 -0.03985 -0.18704 C -0.04323 -0.19004 -0.04714 -0.1919 -0.05013 -0.19583 C -0.05183 -0.19792 -0.05326 -0.2 -0.05534 -0.20139 C -0.05769 -0.20324 -0.06016 -0.20393 -0.06237 -0.20602 C -0.06459 -0.20787 -0.0668 -0.20972 -0.06888 -0.2118 C -0.07032 -0.21319 -0.07175 -0.21504 -0.07331 -0.2162 C -0.07683 -0.21898 -0.08047 -0.22083 -0.08399 -0.22315 C -0.08503 -0.22384 -0.08607 -0.22523 -0.08724 -0.22546 L -0.09454 -0.22662 C -0.09545 -0.22685 -0.10118 -0.22847 -0.103 -0.2294 C -0.10625 -0.23125 -0.10964 -0.23356 -0.11289 -0.23518 C -0.11901 -0.23819 -0.1142 -0.23379 -0.12162 -0.23866 C -0.12357 -0.23981 -0.12526 -0.2419 -0.12709 -0.24329 C -0.12969 -0.24514 -0.13164 -0.24537 -0.13451 -0.24606 C -0.13594 -0.24722 -0.13737 -0.24838 -0.13868 -0.24954 C -0.14037 -0.25092 -0.1418 -0.25278 -0.14349 -0.25417 C -0.14675 -0.25648 -0.15026 -0.2581 -0.15352 -0.26042 C -0.15521 -0.26157 -0.15691 -0.26319 -0.1586 -0.26435 C -0.16081 -0.26574 -0.16302 -0.2669 -0.16511 -0.26829 C -0.16706 -0.26967 -0.16888 -0.27176 -0.17084 -0.27292 C -0.17969 -0.2787 -0.17852 -0.2743 -0.18894 -0.28611 C -0.19128 -0.28889 -0.19375 -0.2912 -0.19597 -0.29421 C -0.19753 -0.29606 -0.19896 -0.29838 -0.20052 -0.30046 C -0.2056 -0.30671 -0.21081 -0.31273 -0.21602 -0.31875 C -0.21719 -0.32014 -0.21823 -0.32176 -0.21954 -0.32268 L -0.22826 -0.32963 C -0.22982 -0.33079 -0.23138 -0.33194 -0.23308 -0.3331 C -0.23438 -0.33403 -0.23581 -0.33472 -0.23724 -0.33588 L -0.253 -0.34907 C -0.25547 -0.35023 -0.25638 -0.35046 -0.25938 -0.35301 C -0.26094 -0.3544 -0.26211 -0.35625 -0.26355 -0.35764 C -0.26888 -0.36227 -0.27123 -0.36342 -0.27579 -0.3669 C -0.27787 -0.36829 -0.27982 -0.3706 -0.28191 -0.37129 C -0.2836 -0.37199 -0.28516 -0.37222 -0.28685 -0.37315 C -0.28907 -0.3743 -0.29128 -0.37616 -0.29349 -0.37754 C -0.29545 -0.37893 -0.2974 -0.38009 -0.29935 -0.38102 C -0.32435 -0.39444 -0.30782 -0.38518 -0.32409 -0.39375 C -0.32891 -0.39606 -0.3336 -0.39884 -0.33829 -0.40116 C -0.34115 -0.40254 -0.34401 -0.4044 -0.34701 -0.40509 L -0.36342 -0.40903 C -0.3711 -0.41435 -0.36732 -0.41157 -0.37461 -0.41759 " pathEditMode="relative" rAng="0" ptsTypes="AAAAAAAAAAAAAAAAAAAAAAAAAAAAAAAAAAAAAAAAAAAAAAAAAAAAAAAA">
                                      <p:cBhvr>
                                        <p:cTn id="61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-1916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2222 L 0.00416 -0.02222 C 0.01432 -0.02454 0.01992 -0.02338 0.02812 -0.03009 C 0.0289 -0.03079 0.02968 -0.03171 0.0302 -0.03287 C 0.03216 -0.03704 0.03385 -0.04143 0.03567 -0.0456 C 0.03619 -0.04838 0.03737 -0.05116 0.03724 -0.05417 C 0.03724 -0.06111 0.03606 -0.08102 0.03294 -0.09004 C 0.03242 -0.09143 0.03151 -0.0919 0.03073 -0.09282 C 0.02864 -0.0956 0.02669 -0.09884 0.02421 -0.10069 C 0.01875 -0.10509 0.01588 -0.10532 0.01067 -0.10648 C 0.00586 -0.10926 0.00872 -0.10764 -0.00131 -0.11134 C -0.00235 -0.11157 -0.00912 -0.11389 -0.01107 -0.11412 C -0.02097 -0.11551 -0.02305 -0.11504 -0.03269 -0.11504 " pathEditMode="relative" ptsTypes="AAAAAAAAAAAAA">
                                      <p:cBhvr>
                                        <p:cTn id="63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87 L 0.00716 0.00787 C 0.01263 0.00671 0.01809 0.00648 0.02343 0.00486 C 0.02747 0.0037 0.0302 -0.00116 0.0332 -0.00579 C 0.03697 -0.01158 0.0371 -0.0132 0.04023 -0.0213 C 0.04296 -0.03542 0.0444 -0.03797 0.0414 -0.05602 C 0.04036 -0.06204 0.03802 -0.06736 0.03593 -0.07246 C 0.03476 -0.07523 0.03085 -0.08519 0.0289 -0.08889 C 0.02643 -0.09306 0.02382 -0.09723 0.02122 -0.10139 C 0.02057 -0.10255 0.01992 -0.10348 0.01914 -0.10417 C 0.01835 -0.1051 0.01757 -0.10533 0.01692 -0.10625 C 0.01302 -0.11065 0.01614 -0.10926 0.00989 -0.11389 C 0.00846 -0.11482 0.00703 -0.11528 0.00546 -0.11574 C -0.00378 -0.11968 -0.00026 -0.11852 -0.00964 -0.11968 C -0.01055 -0.12014 -0.01146 -0.12061 -0.01237 -0.12061 C -0.01589 -0.1213 -0.02266 -0.12153 -0.02266 -0.12153 " pathEditMode="relative" ptsTypes="AAAAAAAAAAAAAAAA">
                                      <p:cBhvr>
                                        <p:cTn id="6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-0.02083 L 0.00664 -0.0206 C 0.01158 -0.02384 0.01653 -0.02731 0.02174 -0.0287 C 0.03294 -0.03148 0.04336 -0.03287 0.05442 -0.03449 C 0.05533 -0.03541 0.05612 -0.0368 0.05716 -0.03726 C 0.06575 -0.04305 0.07096 -0.04444 0.07994 -0.04907 C 0.09414 -0.05625 0.07825 -0.04884 0.09414 -0.05949 C 0.10729 -0.06851 0.10104 -0.06296 0.11041 -0.06736 C 0.11354 -0.06875 0.11666 -0.07037 0.11966 -0.07222 C 0.13177 -0.07962 0.11888 -0.07268 0.12786 -0.07893 C 0.13372 -0.08287 0.13971 -0.0868 0.1457 -0.0905 C 0.15052 -0.09351 0.14752 -0.09097 0.15117 -0.09444 C 0.15208 -0.09606 0.15299 -0.09768 0.1539 -0.0993 C 0.16158 -0.11087 0.172 -0.12106 0.18112 -0.12523 C 0.18776 -0.12847 0.19453 -0.13148 0.20117 -0.13495 C 0.20833 -0.13888 0.21523 -0.14375 0.22239 -0.14745 C 0.22682 -0.14976 0.23151 -0.15092 0.23593 -0.15324 C 0.24088 -0.15578 0.24583 -0.15925 0.25065 -0.16203 C 0.26237 -0.16875 0.26237 -0.16759 0.27461 -0.17847 C 0.27747 -0.18101 0.27994 -0.18449 0.28281 -0.18703 C 0.28763 -0.19189 0.2927 -0.19537 0.29739 -0.20069 C 0.3 -0.20347 0.30208 -0.2081 0.30455 -0.21134 C 0.30599 -0.21319 0.30729 -0.21527 0.30885 -0.21712 C 0.31263 -0.22175 0.3164 -0.22615 0.32031 -0.23055 L 0.33112 -0.24305 C 0.33463 -0.24722 0.33398 -0.24629 0.33554 -0.24884 " pathEditMode="relative" rAng="0" ptsTypes="AAAAAAAAAAAAAAAAAAAAAAAA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972 L -0.00703 -0.00949 C -0.01224 -0.0118 -0.01263 -0.0118 -0.01797 -0.01458 C -0.01901 -0.01527 -0.02006 -0.01597 -0.02123 -0.01666 C -0.02618 -0.01898 -0.02526 -0.01759 -0.02943 -0.02037 C -0.0405 -0.02824 -0.03164 -0.02222 -0.04024 -0.02916 C -0.04076 -0.02962 -0.04141 -0.02962 -0.04193 -0.03009 C -0.04466 -0.03217 -0.04545 -0.03425 -0.04896 -0.03587 C -0.05105 -0.03703 -0.05326 -0.03726 -0.05547 -0.03796 C -0.05599 -0.03888 -0.05638 -0.04004 -0.05703 -0.04074 C -0.05899 -0.04305 -0.06537 -0.04513 -0.06628 -0.0456 C -0.06745 -0.04606 -0.06849 -0.04699 -0.06953 -0.04745 C -0.07032 -0.04861 -0.07097 -0.04976 -0.07175 -0.05046 C -0.07266 -0.05115 -0.07357 -0.05092 -0.07448 -0.05138 C -0.0767 -0.05254 -0.07878 -0.05393 -0.08099 -0.05532 C -0.08646 -0.05856 -0.08568 -0.05787 -0.09128 -0.06203 C -0.09388 -0.06388 -0.09896 -0.06782 -0.09896 -0.06759 C -0.10352 -0.0743 -0.09974 -0.0699 -0.10651 -0.07453 C -0.1073 -0.07523 -0.10795 -0.07592 -0.10873 -0.07662 C -0.11029 -0.07777 -0.11198 -0.07939 -0.11355 -0.08032 C -0.11914 -0.08402 -0.13151 -0.09074 -0.13646 -0.09583 C -0.13828 -0.09768 -0.14141 -0.10115 -0.14349 -0.10254 C -0.14545 -0.10416 -0.14753 -0.10509 -0.14948 -0.10648 C -0.1517 -0.10833 -0.15378 -0.11064 -0.15599 -0.11226 C -0.15716 -0.11319 -0.15847 -0.11342 -0.15977 -0.11435 C -0.15977 -0.11412 -0.16914 -0.11967 -0.17279 -0.12199 C -0.175 -0.12337 -0.17735 -0.12407 -0.1793 -0.12592 L -0.18581 -0.13171 C -0.18737 -0.13287 -0.18894 -0.13379 -0.19024 -0.13541 C -0.19909 -0.14675 -0.18985 -0.13541 -0.19675 -0.14328 C -0.19896 -0.14583 -0.20105 -0.14861 -0.20326 -0.15092 C -0.20469 -0.15254 -0.20612 -0.15347 -0.20756 -0.15486 C -0.20834 -0.15902 -0.2086 -0.1574 -0.20599 -0.16064 C -0.20157 -0.16597 -0.1974 -0.17129 -0.19232 -0.17407 C -0.18685 -0.17754 -0.18386 -0.17708 -0.17826 -0.17893 C -0.17696 -0.17939 -0.17578 -0.18032 -0.17448 -0.18101 C -0.16563 -0.18472 -0.16198 -0.18472 -0.15222 -0.19166 C -0.14141 -0.1993 -0.16159 -0.18449 -0.14506 -0.19837 C -0.14349 -0.19976 -0.1418 -0.20023 -0.14024 -0.20115 C -0.13881 -0.20208 -0.13724 -0.203 -0.13581 -0.20416 C -0.1349 -0.20486 -0.13412 -0.20625 -0.13321 -0.20694 C -0.13021 -0.20925 -0.12605 -0.21111 -0.12279 -0.21296 C -0.11966 -0.21666 -0.12266 -0.21342 -0.11745 -0.21759 C -0.11589 -0.21898 -0.11446 -0.22037 -0.11302 -0.22152 C -0.11068 -0.22361 -0.11172 -0.22337 -0.11029 -0.22337 " pathEditMode="relative" rAng="0" ptsTypes="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5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1" grpId="0" animBg="1"/>
      <p:bldP spid="42" grpId="0" animBg="1"/>
      <p:bldP spid="2" grpId="0" animBg="1"/>
      <p:bldP spid="3" grpId="0"/>
      <p:bldP spid="3" grpId="1"/>
      <p:bldP spid="11" grpId="0" animBg="1"/>
      <p:bldP spid="11" grpId="1" animBg="1"/>
      <p:bldP spid="14" grpId="0" animBg="1"/>
      <p:bldP spid="14" grpId="1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1C112B-BCC6-9F54-D44C-0768CADAC03C}"/>
              </a:ext>
            </a:extLst>
          </p:cNvPr>
          <p:cNvSpPr/>
          <p:nvPr/>
        </p:nvSpPr>
        <p:spPr>
          <a:xfrm>
            <a:off x="7674941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21EDD4-7D36-F2B0-DE68-1DB408092BCD}"/>
              </a:ext>
            </a:extLst>
          </p:cNvPr>
          <p:cNvSpPr/>
          <p:nvPr/>
        </p:nvSpPr>
        <p:spPr>
          <a:xfrm>
            <a:off x="8535945" y="3498197"/>
            <a:ext cx="1075303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AGG3</a:t>
            </a:r>
            <a:endParaRPr lang="en-CA" sz="250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9F1158-CFDE-A418-C6F3-A5639498FC10}"/>
              </a:ext>
            </a:extLst>
          </p:cNvPr>
          <p:cNvSpPr/>
          <p:nvPr/>
        </p:nvSpPr>
        <p:spPr>
          <a:xfrm>
            <a:off x="1930835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F82839-6352-DE61-F413-BB24793FEC05}"/>
              </a:ext>
            </a:extLst>
          </p:cNvPr>
          <p:cNvSpPr/>
          <p:nvPr/>
        </p:nvSpPr>
        <p:spPr>
          <a:xfrm>
            <a:off x="2733560" y="3504711"/>
            <a:ext cx="1075303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AGG1</a:t>
            </a:r>
            <a:endParaRPr lang="en-CA" sz="250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80F877-8842-A047-7037-635AB54D3EAB}"/>
              </a:ext>
            </a:extLst>
          </p:cNvPr>
          <p:cNvSpPr/>
          <p:nvPr/>
        </p:nvSpPr>
        <p:spPr>
          <a:xfrm>
            <a:off x="3763559" y="553350"/>
            <a:ext cx="4678157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3D6DFE-7727-BDD4-E3C0-709D5797F6BB}"/>
              </a:ext>
            </a:extLst>
          </p:cNvPr>
          <p:cNvSpPr/>
          <p:nvPr/>
        </p:nvSpPr>
        <p:spPr>
          <a:xfrm>
            <a:off x="4802888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EA4CF2D-38E2-744C-FF40-CB176767CD67}"/>
              </a:ext>
            </a:extLst>
          </p:cNvPr>
          <p:cNvSpPr/>
          <p:nvPr/>
        </p:nvSpPr>
        <p:spPr>
          <a:xfrm>
            <a:off x="4222993" y="839716"/>
            <a:ext cx="1208323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AGG0</a:t>
            </a:r>
            <a:endParaRPr lang="en-CA" sz="250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8C1E8B4-AABD-EC28-256C-E5C3112E3A2B}"/>
              </a:ext>
            </a:extLst>
          </p:cNvPr>
          <p:cNvSpPr/>
          <p:nvPr/>
        </p:nvSpPr>
        <p:spPr>
          <a:xfrm>
            <a:off x="6946019" y="824137"/>
            <a:ext cx="1075303" cy="104783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CRL1</a:t>
            </a:r>
            <a:endParaRPr lang="en-CA" sz="250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AC901B0-B9E2-47FD-E075-3F7849454500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 flipV="1">
            <a:off x="5431316" y="1348054"/>
            <a:ext cx="1514703" cy="1557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2FC8D36-C44E-52EF-BDC5-9524A45A66AD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035245" y="2142758"/>
            <a:ext cx="306739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81981C4-C1AC-B754-D897-BBD290A5209B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5907298" y="2142758"/>
            <a:ext cx="195340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A94AC31-D9D3-D224-6C85-A4C2DDB8CF7A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H="1" flipV="1">
            <a:off x="6102638" y="2142758"/>
            <a:ext cx="267671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Shape&#10;&#10;Description automatically generated with low confidence">
            <a:extLst>
              <a:ext uri="{FF2B5EF4-FFF2-40B4-BE49-F238E27FC236}">
                <a16:creationId xmlns:a16="http://schemas.microsoft.com/office/drawing/2014/main" id="{C2997F85-709A-C367-93B4-E49B65E0D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51" y="4975823"/>
            <a:ext cx="753134" cy="1186670"/>
          </a:xfrm>
          <a:prstGeom prst="rect">
            <a:avLst/>
          </a:prstGeom>
        </p:spPr>
      </p:pic>
      <p:pic>
        <p:nvPicPr>
          <p:cNvPr id="81" name="Picture 80" descr="Shape&#10;&#10;Description automatically generated with low confidence">
            <a:extLst>
              <a:ext uri="{FF2B5EF4-FFF2-40B4-BE49-F238E27FC236}">
                <a16:creationId xmlns:a16="http://schemas.microsoft.com/office/drawing/2014/main" id="{1B08BADD-EEBA-3685-D4FF-E393264E0B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1" y="4930769"/>
            <a:ext cx="780279" cy="1229440"/>
          </a:xfrm>
          <a:prstGeom prst="rect">
            <a:avLst/>
          </a:prstGeom>
        </p:spPr>
      </p:pic>
      <p:pic>
        <p:nvPicPr>
          <p:cNvPr id="85" name="Picture 84" descr="Shape&#10;&#10;Description automatically generated with low confidence">
            <a:extLst>
              <a:ext uri="{FF2B5EF4-FFF2-40B4-BE49-F238E27FC236}">
                <a16:creationId xmlns:a16="http://schemas.microsoft.com/office/drawing/2014/main" id="{37238284-7B91-DDE2-D6D6-8AF013434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15" y="4963485"/>
            <a:ext cx="743793" cy="1171951"/>
          </a:xfrm>
          <a:prstGeom prst="rect">
            <a:avLst/>
          </a:prstGeom>
        </p:spPr>
      </p:pic>
      <p:pic>
        <p:nvPicPr>
          <p:cNvPr id="107" name="Picture 106" descr="Shape&#10;&#10;Description automatically generated with low confidence">
            <a:extLst>
              <a:ext uri="{FF2B5EF4-FFF2-40B4-BE49-F238E27FC236}">
                <a16:creationId xmlns:a16="http://schemas.microsoft.com/office/drawing/2014/main" id="{A1B9BC11-93D3-3C92-3115-F4547C9EF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78" y="4924548"/>
            <a:ext cx="743793" cy="1171951"/>
          </a:xfrm>
          <a:prstGeom prst="rect">
            <a:avLst/>
          </a:prstGeom>
        </p:spPr>
      </p:pic>
      <p:pic>
        <p:nvPicPr>
          <p:cNvPr id="116" name="Picture 115" descr="Shape&#10;&#10;Description automatically generated with low confidence">
            <a:extLst>
              <a:ext uri="{FF2B5EF4-FFF2-40B4-BE49-F238E27FC236}">
                <a16:creationId xmlns:a16="http://schemas.microsoft.com/office/drawing/2014/main" id="{F637A7A8-5EA4-A716-00E7-48D38C5C4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98" y="4906483"/>
            <a:ext cx="743793" cy="11719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B43652-F02D-6783-7A60-217A2EAB94BB}"/>
              </a:ext>
            </a:extLst>
          </p:cNvPr>
          <p:cNvSpPr txBox="1"/>
          <p:nvPr/>
        </p:nvSpPr>
        <p:spPr>
          <a:xfrm>
            <a:off x="8629656" y="909400"/>
            <a:ext cx="164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Cloud Datacenter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E325B9-6D07-1D77-54B6-274716A8FBA0}"/>
              </a:ext>
            </a:extLst>
          </p:cNvPr>
          <p:cNvSpPr txBox="1"/>
          <p:nvPr/>
        </p:nvSpPr>
        <p:spPr>
          <a:xfrm>
            <a:off x="9985387" y="3702385"/>
            <a:ext cx="20608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Edge Datacenter(s)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1A413-58AB-3505-0122-FF9264E170BB}"/>
              </a:ext>
            </a:extLst>
          </p:cNvPr>
          <p:cNvSpPr txBox="1"/>
          <p:nvPr/>
        </p:nvSpPr>
        <p:spPr>
          <a:xfrm>
            <a:off x="1969854" y="2898094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AF594F-9C38-96EC-698F-2F3831F6BE2E}"/>
              </a:ext>
            </a:extLst>
          </p:cNvPr>
          <p:cNvSpPr txBox="1"/>
          <p:nvPr/>
        </p:nvSpPr>
        <p:spPr>
          <a:xfrm>
            <a:off x="4817974" y="2898094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10711B-E4C9-BF4D-5A53-2A0548895571}"/>
              </a:ext>
            </a:extLst>
          </p:cNvPr>
          <p:cNvSpPr txBox="1"/>
          <p:nvPr/>
        </p:nvSpPr>
        <p:spPr>
          <a:xfrm>
            <a:off x="8859979" y="2882829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17E571-F123-3506-EC95-D4F2A924180B}"/>
              </a:ext>
            </a:extLst>
          </p:cNvPr>
          <p:cNvSpPr txBox="1"/>
          <p:nvPr/>
        </p:nvSpPr>
        <p:spPr>
          <a:xfrm>
            <a:off x="7264584" y="122197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Region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EFDEE53-08E3-C656-90E6-C5210A56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11</a:t>
            </a:fld>
            <a:endParaRPr lang="en-CA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23A6EA-5169-ACF2-E63B-02B39FAE0151}"/>
              </a:ext>
            </a:extLst>
          </p:cNvPr>
          <p:cNvSpPr txBox="1"/>
          <p:nvPr/>
        </p:nvSpPr>
        <p:spPr>
          <a:xfrm>
            <a:off x="1896968" y="5761034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C1</a:t>
            </a:r>
            <a:endParaRPr lang="en-CA" sz="2500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EE95BE-207B-D12E-C701-08936AC2BA94}"/>
              </a:ext>
            </a:extLst>
          </p:cNvPr>
          <p:cNvSpPr txBox="1"/>
          <p:nvPr/>
        </p:nvSpPr>
        <p:spPr>
          <a:xfrm>
            <a:off x="2790499" y="5761034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chemeClr val="accent2">
                    <a:lumMod val="75000"/>
                  </a:schemeClr>
                </a:solidFill>
              </a:rPr>
              <a:t>C2</a:t>
            </a:r>
            <a:endParaRPr lang="en-CA" sz="25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27648B-BDBF-8F8F-521D-1A71FD8E22EA}"/>
              </a:ext>
            </a:extLst>
          </p:cNvPr>
          <p:cNvSpPr txBox="1"/>
          <p:nvPr/>
        </p:nvSpPr>
        <p:spPr>
          <a:xfrm>
            <a:off x="3701417" y="5761034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C3</a:t>
            </a:r>
            <a:endParaRPr lang="en-CA" sz="2500" b="1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9F716C-A2C2-BB17-D6A3-30CAD1A2043A}"/>
              </a:ext>
            </a:extLst>
          </p:cNvPr>
          <p:cNvSpPr txBox="1"/>
          <p:nvPr/>
        </p:nvSpPr>
        <p:spPr>
          <a:xfrm>
            <a:off x="8610600" y="5757010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C4</a:t>
            </a:r>
            <a:endParaRPr lang="en-CA" sz="2500" b="1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032DAA-D159-C30B-DD1C-58CB2CBA838B}"/>
              </a:ext>
            </a:extLst>
          </p:cNvPr>
          <p:cNvSpPr txBox="1"/>
          <p:nvPr/>
        </p:nvSpPr>
        <p:spPr>
          <a:xfrm>
            <a:off x="9450301" y="5757489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C5</a:t>
            </a:r>
            <a:endParaRPr lang="en-CA" sz="2500" b="1"/>
          </a:p>
        </p:txBody>
      </p:sp>
      <p:sp>
        <p:nvSpPr>
          <p:cNvPr id="66" name="Can 65">
            <a:extLst>
              <a:ext uri="{FF2B5EF4-FFF2-40B4-BE49-F238E27FC236}">
                <a16:creationId xmlns:a16="http://schemas.microsoft.com/office/drawing/2014/main" id="{679C6771-005C-6C5A-35E7-81EF21965BAD}"/>
              </a:ext>
            </a:extLst>
          </p:cNvPr>
          <p:cNvSpPr/>
          <p:nvPr/>
        </p:nvSpPr>
        <p:spPr>
          <a:xfrm>
            <a:off x="2090987" y="3414558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C1</a:t>
            </a:r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103D1CB1-2845-DF22-4A05-FF0C8BC0F241}"/>
              </a:ext>
            </a:extLst>
          </p:cNvPr>
          <p:cNvSpPr/>
          <p:nvPr/>
        </p:nvSpPr>
        <p:spPr>
          <a:xfrm>
            <a:off x="2090987" y="3915671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accent2">
                    <a:lumMod val="75000"/>
                  </a:schemeClr>
                </a:solidFill>
              </a:rPr>
              <a:t>C2</a:t>
            </a:r>
          </a:p>
        </p:txBody>
      </p:sp>
      <p:sp>
        <p:nvSpPr>
          <p:cNvPr id="68" name="Can 67">
            <a:extLst>
              <a:ext uri="{FF2B5EF4-FFF2-40B4-BE49-F238E27FC236}">
                <a16:creationId xmlns:a16="http://schemas.microsoft.com/office/drawing/2014/main" id="{E3CF54CA-9755-F60D-E467-97866ED132B3}"/>
              </a:ext>
            </a:extLst>
          </p:cNvPr>
          <p:cNvSpPr/>
          <p:nvPr/>
        </p:nvSpPr>
        <p:spPr>
          <a:xfrm>
            <a:off x="2097914" y="4433784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C3</a:t>
            </a:r>
          </a:p>
        </p:txBody>
      </p:sp>
      <p:sp>
        <p:nvSpPr>
          <p:cNvPr id="73" name="Can 72">
            <a:extLst>
              <a:ext uri="{FF2B5EF4-FFF2-40B4-BE49-F238E27FC236}">
                <a16:creationId xmlns:a16="http://schemas.microsoft.com/office/drawing/2014/main" id="{1B7B0521-EFD8-2199-313D-9572A6EBE700}"/>
              </a:ext>
            </a:extLst>
          </p:cNvPr>
          <p:cNvSpPr/>
          <p:nvPr/>
        </p:nvSpPr>
        <p:spPr>
          <a:xfrm>
            <a:off x="7891713" y="3428215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C4</a:t>
            </a:r>
          </a:p>
        </p:txBody>
      </p:sp>
      <p:sp>
        <p:nvSpPr>
          <p:cNvPr id="74" name="Can 73">
            <a:extLst>
              <a:ext uri="{FF2B5EF4-FFF2-40B4-BE49-F238E27FC236}">
                <a16:creationId xmlns:a16="http://schemas.microsoft.com/office/drawing/2014/main" id="{4BC2846E-C235-B806-13E8-D6BF1884C9B0}"/>
              </a:ext>
            </a:extLst>
          </p:cNvPr>
          <p:cNvSpPr/>
          <p:nvPr/>
        </p:nvSpPr>
        <p:spPr>
          <a:xfrm>
            <a:off x="7891713" y="3929328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5B9CBA-679E-BE6B-ACFF-1CF862211302}"/>
              </a:ext>
            </a:extLst>
          </p:cNvPr>
          <p:cNvSpPr txBox="1"/>
          <p:nvPr/>
        </p:nvSpPr>
        <p:spPr>
          <a:xfrm>
            <a:off x="4514473" y="5226784"/>
            <a:ext cx="3063570" cy="16312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Conclusion: Frequent </a:t>
            </a: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econfiguration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also required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adjust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moving data sources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41459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41758 -0.007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2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47591 0.07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9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BE501A-B331-2CB6-7FA1-8229D8C4B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495FE82-0315-4480-03CF-CE3920FD4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7D1EC8-7D4C-3E8A-47E6-69F886FD9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27400E-0991-DD0A-A19D-395D282C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29A57-EAA0-4D68-4BAF-D9542059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Need For Frequent Adaptation</a:t>
            </a:r>
            <a:endParaRPr lang="en-CA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9F7E8-E5B7-40E3-BD3F-FFFB164EE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4B5BBB4-1056-4482-B0FD-A2F6CE14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0404-7C84-47B9-9357-ED468B5D2DC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E45E5C3-CED4-498D-885E-65C876844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430077"/>
            <a:ext cx="10515600" cy="3515001"/>
          </a:xfrm>
        </p:spPr>
        <p:txBody>
          <a:bodyPr>
            <a:normAutofit/>
          </a:bodyPr>
          <a:lstStyle/>
          <a:p>
            <a:r>
              <a:rPr lang="en-US" sz="3000" dirty="0"/>
              <a:t>Edge resources are more expensive:</a:t>
            </a:r>
          </a:p>
          <a:p>
            <a:pPr lvl="1"/>
            <a:r>
              <a:rPr lang="en-US" sz="3000" dirty="0"/>
              <a:t>Use resources only when needed</a:t>
            </a:r>
          </a:p>
          <a:p>
            <a:endParaRPr lang="en-US" sz="3000" dirty="0"/>
          </a:p>
          <a:p>
            <a:r>
              <a:rPr lang="en-US" sz="3000" dirty="0"/>
              <a:t>Data sources may move: </a:t>
            </a:r>
          </a:p>
          <a:p>
            <a:pPr lvl="1"/>
            <a:r>
              <a:rPr lang="en-US" sz="3000" dirty="0"/>
              <a:t>State may need to be moved between replicas</a:t>
            </a:r>
          </a:p>
        </p:txBody>
      </p:sp>
    </p:spTree>
    <p:extLst>
      <p:ext uri="{BB962C8B-B14F-4D97-AF65-F5344CB8AC3E}">
        <p14:creationId xmlns:p14="http://schemas.microsoft.com/office/powerpoint/2010/main" val="339863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99F6F-FDC2-0FA5-1D32-AA4A939EB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6049-D646-026B-B0B2-5287E757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Existing Systems</a:t>
            </a:r>
            <a:endParaRPr lang="en-CA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246AE-3B57-F806-FCFD-FD3BDC21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0404-7C84-47B9-9357-ED468B5D2DC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01FD76-495A-D225-3767-4903A0006B6A}"/>
              </a:ext>
            </a:extLst>
          </p:cNvPr>
          <p:cNvSpPr/>
          <p:nvPr/>
        </p:nvSpPr>
        <p:spPr>
          <a:xfrm>
            <a:off x="3516923" y="6053576"/>
            <a:ext cx="400929" cy="47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8204440-932D-EB91-707C-6EC669CCA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331285"/>
              </p:ext>
            </p:extLst>
          </p:nvPr>
        </p:nvGraphicFramePr>
        <p:xfrm>
          <a:off x="847344" y="1951859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7EDC8CA-E689-F21C-1958-68A6705969F3}"/>
              </a:ext>
            </a:extLst>
          </p:cNvPr>
          <p:cNvGrpSpPr/>
          <p:nvPr/>
        </p:nvGrpSpPr>
        <p:grpSpPr>
          <a:xfrm>
            <a:off x="4552853" y="3583236"/>
            <a:ext cx="3293557" cy="1951383"/>
            <a:chOff x="2888" y="1909460"/>
            <a:chExt cx="3293557" cy="19513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D763DE-5A5F-09B6-CFFE-B52FAADEB02B}"/>
                </a:ext>
              </a:extLst>
            </p:cNvPr>
            <p:cNvSpPr/>
            <p:nvPr/>
          </p:nvSpPr>
          <p:spPr>
            <a:xfrm>
              <a:off x="2888" y="1909460"/>
              <a:ext cx="3134531" cy="1855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90C308-BEEE-E537-3B5A-CCBE8CC19DCA}"/>
                </a:ext>
              </a:extLst>
            </p:cNvPr>
            <p:cNvSpPr txBox="1"/>
            <p:nvPr/>
          </p:nvSpPr>
          <p:spPr>
            <a:xfrm>
              <a:off x="161914" y="2005424"/>
              <a:ext cx="3134531" cy="1855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Stops only the affected operators and </a:t>
              </a:r>
              <a:r>
                <a:rPr lang="en-US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Use f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-grained transfer and on-demand fetch to spread the impact of application disruption</a:t>
              </a:r>
            </a:p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Systems: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Trisk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Meces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79685C-F5BF-1F99-A662-A7569E7277F5}"/>
              </a:ext>
            </a:extLst>
          </p:cNvPr>
          <p:cNvGrpSpPr/>
          <p:nvPr/>
        </p:nvGrpSpPr>
        <p:grpSpPr>
          <a:xfrm>
            <a:off x="8060243" y="3679200"/>
            <a:ext cx="3293557" cy="1898872"/>
            <a:chOff x="2888" y="1866007"/>
            <a:chExt cx="3293557" cy="18988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D97121-DEB3-7F06-5A69-38CFFD4075AE}"/>
                </a:ext>
              </a:extLst>
            </p:cNvPr>
            <p:cNvSpPr/>
            <p:nvPr/>
          </p:nvSpPr>
          <p:spPr>
            <a:xfrm>
              <a:off x="2888" y="1909460"/>
              <a:ext cx="3134531" cy="1855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FA330C-EFFB-4D5A-B75E-2234BDF94DF3}"/>
                </a:ext>
              </a:extLst>
            </p:cNvPr>
            <p:cNvSpPr txBox="1"/>
            <p:nvPr/>
          </p:nvSpPr>
          <p:spPr>
            <a:xfrm>
              <a:off x="161914" y="1866007"/>
              <a:ext cx="3134531" cy="1855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 is replicated periodically to all possible locations where reconfiguration could occur</a:t>
              </a:r>
            </a:p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lang="en-US" sz="1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Systems: 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Rhino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31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8E743-C908-27DF-8025-5C97EF759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274C28-B744-08E5-AE4A-456E8B72BAE3}"/>
              </a:ext>
            </a:extLst>
          </p:cNvPr>
          <p:cNvSpPr/>
          <p:nvPr/>
        </p:nvSpPr>
        <p:spPr>
          <a:xfrm>
            <a:off x="7674941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ACD8B3-EBE5-1A92-5873-D268314BF966}"/>
              </a:ext>
            </a:extLst>
          </p:cNvPr>
          <p:cNvSpPr/>
          <p:nvPr/>
        </p:nvSpPr>
        <p:spPr>
          <a:xfrm>
            <a:off x="8535945" y="3498197"/>
            <a:ext cx="1075303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AGG3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5CE239-2439-6F4B-A2E2-E1B4B093C29D}"/>
              </a:ext>
            </a:extLst>
          </p:cNvPr>
          <p:cNvSpPr/>
          <p:nvPr/>
        </p:nvSpPr>
        <p:spPr>
          <a:xfrm>
            <a:off x="1930835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4C2ACF-C1FE-DE32-9C20-60CA63CC32FA}"/>
              </a:ext>
            </a:extLst>
          </p:cNvPr>
          <p:cNvSpPr/>
          <p:nvPr/>
        </p:nvSpPr>
        <p:spPr>
          <a:xfrm>
            <a:off x="2733560" y="3504711"/>
            <a:ext cx="1075303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AGG1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1B01D5-1CB7-F748-C2F3-60DB4C7B32AD}"/>
              </a:ext>
            </a:extLst>
          </p:cNvPr>
          <p:cNvSpPr/>
          <p:nvPr/>
        </p:nvSpPr>
        <p:spPr>
          <a:xfrm>
            <a:off x="3763559" y="553350"/>
            <a:ext cx="4678157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908FD8-088B-014C-6604-FA24487C73D0}"/>
              </a:ext>
            </a:extLst>
          </p:cNvPr>
          <p:cNvSpPr/>
          <p:nvPr/>
        </p:nvSpPr>
        <p:spPr>
          <a:xfrm>
            <a:off x="4802888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3DB2CF-8FF2-7C9E-8D5A-09564993E168}"/>
              </a:ext>
            </a:extLst>
          </p:cNvPr>
          <p:cNvSpPr/>
          <p:nvPr/>
        </p:nvSpPr>
        <p:spPr>
          <a:xfrm>
            <a:off x="4222993" y="839716"/>
            <a:ext cx="1175272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AGG0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D398312-032A-E269-469B-1AE62A869B26}"/>
              </a:ext>
            </a:extLst>
          </p:cNvPr>
          <p:cNvSpPr/>
          <p:nvPr/>
        </p:nvSpPr>
        <p:spPr>
          <a:xfrm>
            <a:off x="6946019" y="824137"/>
            <a:ext cx="1075303" cy="104783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CRL1</a:t>
            </a: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3C4E6D5-98C4-8F88-242A-0D896CCB85E9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 flipV="1">
            <a:off x="5398265" y="1348054"/>
            <a:ext cx="1547754" cy="1557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FFDB5DF-0C2F-E898-7000-A83BF3F6C87D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035245" y="2142758"/>
            <a:ext cx="306739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894B941-6F16-9EB9-164C-B57DEDB4D500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5907298" y="2142758"/>
            <a:ext cx="195340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608ECCA-DD0A-7286-AB55-219B19AA0DBB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H="1" flipV="1">
            <a:off x="6102638" y="2142758"/>
            <a:ext cx="267671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 descr="Shape&#10;&#10;Description automatically generated with low confidence">
            <a:extLst>
              <a:ext uri="{FF2B5EF4-FFF2-40B4-BE49-F238E27FC236}">
                <a16:creationId xmlns:a16="http://schemas.microsoft.com/office/drawing/2014/main" id="{7A90A117-8596-57DA-6B18-6C5C03D2B8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1" y="4930769"/>
            <a:ext cx="780279" cy="12294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F3DD88-88FE-FA9D-5BEB-1921FF34CF84}"/>
              </a:ext>
            </a:extLst>
          </p:cNvPr>
          <p:cNvSpPr txBox="1"/>
          <p:nvPr/>
        </p:nvSpPr>
        <p:spPr>
          <a:xfrm>
            <a:off x="8629656" y="909400"/>
            <a:ext cx="164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Cloud Datacenter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CB2069-CB58-444E-19F7-C29486F86BCB}"/>
              </a:ext>
            </a:extLst>
          </p:cNvPr>
          <p:cNvSpPr txBox="1"/>
          <p:nvPr/>
        </p:nvSpPr>
        <p:spPr>
          <a:xfrm>
            <a:off x="10120525" y="3702385"/>
            <a:ext cx="2071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Edge Datacenter(s)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F0FCAD-67F8-2884-075B-6000A018044B}"/>
              </a:ext>
            </a:extLst>
          </p:cNvPr>
          <p:cNvSpPr txBox="1"/>
          <p:nvPr/>
        </p:nvSpPr>
        <p:spPr>
          <a:xfrm>
            <a:off x="1969854" y="2898094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Street1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EA9C92-9A13-82D0-2FE0-02C0C9C63769}"/>
              </a:ext>
            </a:extLst>
          </p:cNvPr>
          <p:cNvSpPr txBox="1"/>
          <p:nvPr/>
        </p:nvSpPr>
        <p:spPr>
          <a:xfrm>
            <a:off x="4817975" y="2898094"/>
            <a:ext cx="12040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Street2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2AD023-BCB0-3D09-1989-BFCF963E4FE2}"/>
              </a:ext>
            </a:extLst>
          </p:cNvPr>
          <p:cNvSpPr txBox="1"/>
          <p:nvPr/>
        </p:nvSpPr>
        <p:spPr>
          <a:xfrm>
            <a:off x="8859979" y="2882829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Street3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FE80E6-70F1-668F-9D43-0BFE0E124A18}"/>
              </a:ext>
            </a:extLst>
          </p:cNvPr>
          <p:cNvSpPr txBox="1"/>
          <p:nvPr/>
        </p:nvSpPr>
        <p:spPr>
          <a:xfrm>
            <a:off x="7264584" y="122197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Region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4D4D69FF-DF83-A237-2E42-17E0D43C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14</a:t>
            </a:fld>
            <a:endParaRPr lang="en-C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FDFC7F-8DBB-522F-0EA5-1CA62E211107}"/>
              </a:ext>
            </a:extLst>
          </p:cNvPr>
          <p:cNvSpPr txBox="1"/>
          <p:nvPr/>
        </p:nvSpPr>
        <p:spPr>
          <a:xfrm>
            <a:off x="2790499" y="5761034"/>
            <a:ext cx="5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C2</a:t>
            </a:r>
            <a:endParaRPr lang="en-CA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7431C638-970F-A00C-2889-B84140321A10}"/>
              </a:ext>
            </a:extLst>
          </p:cNvPr>
          <p:cNvSpPr/>
          <p:nvPr/>
        </p:nvSpPr>
        <p:spPr>
          <a:xfrm>
            <a:off x="2090987" y="3915671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C2</a:t>
            </a:r>
          </a:p>
        </p:txBody>
      </p:sp>
      <p:pic>
        <p:nvPicPr>
          <p:cNvPr id="3" name="Graphic 2" descr="Close outline">
            <a:extLst>
              <a:ext uri="{FF2B5EF4-FFF2-40B4-BE49-F238E27FC236}">
                <a16:creationId xmlns:a16="http://schemas.microsoft.com/office/drawing/2014/main" id="{5EE0C758-3270-8FD4-F832-34E6DE1FF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0723" y="3582645"/>
            <a:ext cx="932836" cy="932836"/>
          </a:xfrm>
          <a:prstGeom prst="rect">
            <a:avLst/>
          </a:prstGeom>
        </p:spPr>
      </p:pic>
      <p:pic>
        <p:nvPicPr>
          <p:cNvPr id="12" name="Graphic 11" descr="Close outline">
            <a:extLst>
              <a:ext uri="{FF2B5EF4-FFF2-40B4-BE49-F238E27FC236}">
                <a16:creationId xmlns:a16="http://schemas.microsoft.com/office/drawing/2014/main" id="{EE20E1B1-2FA9-D570-6D6C-C84CF6D03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2889" y="3604040"/>
            <a:ext cx="932836" cy="932836"/>
          </a:xfrm>
          <a:prstGeom prst="rect">
            <a:avLst/>
          </a:prstGeom>
        </p:spPr>
      </p:pic>
      <p:pic>
        <p:nvPicPr>
          <p:cNvPr id="13" name="Graphic 12" descr="Close outline">
            <a:extLst>
              <a:ext uri="{FF2B5EF4-FFF2-40B4-BE49-F238E27FC236}">
                <a16:creationId xmlns:a16="http://schemas.microsoft.com/office/drawing/2014/main" id="{5D4DAC83-235C-05C6-D152-2F9F7C57E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1557" y="948930"/>
            <a:ext cx="932836" cy="932836"/>
          </a:xfrm>
          <a:prstGeom prst="rect">
            <a:avLst/>
          </a:prstGeom>
        </p:spPr>
      </p:pic>
      <p:pic>
        <p:nvPicPr>
          <p:cNvPr id="14" name="Graphic 13" descr="Close outline">
            <a:extLst>
              <a:ext uri="{FF2B5EF4-FFF2-40B4-BE49-F238E27FC236}">
                <a16:creationId xmlns:a16="http://schemas.microsoft.com/office/drawing/2014/main" id="{252E93DB-390D-7191-6EDB-4F92DE5D4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4576" y="916617"/>
            <a:ext cx="932836" cy="9328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5FE532-F940-2453-F5E6-FC7D163642AE}"/>
              </a:ext>
            </a:extLst>
          </p:cNvPr>
          <p:cNvSpPr txBox="1"/>
          <p:nvPr/>
        </p:nvSpPr>
        <p:spPr>
          <a:xfrm>
            <a:off x="4215186" y="5909070"/>
            <a:ext cx="4782452" cy="861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ystems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like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Apache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Flink result in more delays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A84052-1156-94E2-4CA4-F8811807A3F2}"/>
              </a:ext>
            </a:extLst>
          </p:cNvPr>
          <p:cNvSpPr txBox="1"/>
          <p:nvPr/>
        </p:nvSpPr>
        <p:spPr>
          <a:xfrm>
            <a:off x="134635" y="96123"/>
            <a:ext cx="609783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en-US" sz="2500" dirty="0"/>
              <a:t>Full-restart systems</a:t>
            </a:r>
          </a:p>
        </p:txBody>
      </p:sp>
    </p:spTree>
    <p:extLst>
      <p:ext uri="{BB962C8B-B14F-4D97-AF65-F5344CB8AC3E}">
        <p14:creationId xmlns:p14="http://schemas.microsoft.com/office/powerpoint/2010/main" val="13688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41459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41758 -0.007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2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47591 0.07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9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76B4A-BCF9-6BD8-D8CE-D917CA022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8B9BC8-DFA3-491F-E362-DA6660FE5D66}"/>
              </a:ext>
            </a:extLst>
          </p:cNvPr>
          <p:cNvSpPr/>
          <p:nvPr/>
        </p:nvSpPr>
        <p:spPr>
          <a:xfrm>
            <a:off x="7674941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F085D3-9494-8EE4-6C31-086488FB7AFE}"/>
              </a:ext>
            </a:extLst>
          </p:cNvPr>
          <p:cNvSpPr/>
          <p:nvPr/>
        </p:nvSpPr>
        <p:spPr>
          <a:xfrm>
            <a:off x="8535945" y="3498197"/>
            <a:ext cx="1075303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AGG3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F970DC-804A-6457-1C50-B12041C1B88C}"/>
              </a:ext>
            </a:extLst>
          </p:cNvPr>
          <p:cNvSpPr/>
          <p:nvPr/>
        </p:nvSpPr>
        <p:spPr>
          <a:xfrm>
            <a:off x="1930835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615024-D1B5-A9B8-2EFF-211FE11912E0}"/>
              </a:ext>
            </a:extLst>
          </p:cNvPr>
          <p:cNvSpPr/>
          <p:nvPr/>
        </p:nvSpPr>
        <p:spPr>
          <a:xfrm>
            <a:off x="2733560" y="3504711"/>
            <a:ext cx="1075303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AGG1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BE9975-AAEF-5771-457C-8C9214BBC42B}"/>
              </a:ext>
            </a:extLst>
          </p:cNvPr>
          <p:cNvSpPr/>
          <p:nvPr/>
        </p:nvSpPr>
        <p:spPr>
          <a:xfrm>
            <a:off x="3763559" y="553350"/>
            <a:ext cx="4678157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0138A3-F1E1-8438-B864-1E3BD8E1C403}"/>
              </a:ext>
            </a:extLst>
          </p:cNvPr>
          <p:cNvSpPr/>
          <p:nvPr/>
        </p:nvSpPr>
        <p:spPr>
          <a:xfrm>
            <a:off x="4802888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A034DEB-A824-52CF-5AB2-BDB917C468E3}"/>
              </a:ext>
            </a:extLst>
          </p:cNvPr>
          <p:cNvSpPr/>
          <p:nvPr/>
        </p:nvSpPr>
        <p:spPr>
          <a:xfrm>
            <a:off x="4222993" y="839716"/>
            <a:ext cx="1197306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AGG0</a:t>
            </a:r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F97ADC8-828E-2E4F-FF47-CCE683AD2A1D}"/>
              </a:ext>
            </a:extLst>
          </p:cNvPr>
          <p:cNvSpPr/>
          <p:nvPr/>
        </p:nvSpPr>
        <p:spPr>
          <a:xfrm>
            <a:off x="6946019" y="824137"/>
            <a:ext cx="1075303" cy="104783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CRL1</a:t>
            </a:r>
            <a:endParaRPr lang="en-CA" sz="2500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7B67960-DC0C-5DB4-DBBF-6997429C7F9D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 flipV="1">
            <a:off x="5420299" y="1348054"/>
            <a:ext cx="1525720" cy="1557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A7ED259-87B1-80AB-0F8B-303D57A7CFFF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035245" y="2142758"/>
            <a:ext cx="306739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90F7DBF-28BC-43E7-2D3E-7CE29CB940FC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5907298" y="2142758"/>
            <a:ext cx="195340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7F9379C-9959-D446-6DAE-E0614CAA39FA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H="1" flipV="1">
            <a:off x="6102638" y="2142758"/>
            <a:ext cx="267671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Shape&#10;&#10;Description automatically generated with low confidence">
            <a:extLst>
              <a:ext uri="{FF2B5EF4-FFF2-40B4-BE49-F238E27FC236}">
                <a16:creationId xmlns:a16="http://schemas.microsoft.com/office/drawing/2014/main" id="{A307D679-CB00-45E6-88B6-8E9177AD1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51" y="4975823"/>
            <a:ext cx="753134" cy="1186670"/>
          </a:xfrm>
          <a:prstGeom prst="rect">
            <a:avLst/>
          </a:prstGeom>
        </p:spPr>
      </p:pic>
      <p:pic>
        <p:nvPicPr>
          <p:cNvPr id="81" name="Picture 80" descr="Shape&#10;&#10;Description automatically generated with low confidence">
            <a:extLst>
              <a:ext uri="{FF2B5EF4-FFF2-40B4-BE49-F238E27FC236}">
                <a16:creationId xmlns:a16="http://schemas.microsoft.com/office/drawing/2014/main" id="{DF665E5E-4BBC-B134-02A6-27C5D52212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1" y="4930769"/>
            <a:ext cx="780279" cy="1229440"/>
          </a:xfrm>
          <a:prstGeom prst="rect">
            <a:avLst/>
          </a:prstGeom>
        </p:spPr>
      </p:pic>
      <p:pic>
        <p:nvPicPr>
          <p:cNvPr id="85" name="Picture 84" descr="Shape&#10;&#10;Description automatically generated with low confidence">
            <a:extLst>
              <a:ext uri="{FF2B5EF4-FFF2-40B4-BE49-F238E27FC236}">
                <a16:creationId xmlns:a16="http://schemas.microsoft.com/office/drawing/2014/main" id="{2D3A2E6B-B2E2-75FA-9734-BC15A9604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15" y="4963485"/>
            <a:ext cx="743793" cy="11719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83E752-1153-207C-EDE4-37A20E5DAB2C}"/>
              </a:ext>
            </a:extLst>
          </p:cNvPr>
          <p:cNvSpPr txBox="1"/>
          <p:nvPr/>
        </p:nvSpPr>
        <p:spPr>
          <a:xfrm>
            <a:off x="8629656" y="909400"/>
            <a:ext cx="164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Cloud Datacenter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E3851C-6D46-E454-A405-92FCEA59B66A}"/>
              </a:ext>
            </a:extLst>
          </p:cNvPr>
          <p:cNvSpPr txBox="1"/>
          <p:nvPr/>
        </p:nvSpPr>
        <p:spPr>
          <a:xfrm>
            <a:off x="10120525" y="3702385"/>
            <a:ext cx="2071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Edge Datacenter(s)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13C81B-B871-DCD7-7399-B966142A456C}"/>
              </a:ext>
            </a:extLst>
          </p:cNvPr>
          <p:cNvSpPr txBox="1"/>
          <p:nvPr/>
        </p:nvSpPr>
        <p:spPr>
          <a:xfrm>
            <a:off x="1969854" y="2898094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Street1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AD42D0-FB30-2328-551F-F503D8EF1070}"/>
              </a:ext>
            </a:extLst>
          </p:cNvPr>
          <p:cNvSpPr txBox="1"/>
          <p:nvPr/>
        </p:nvSpPr>
        <p:spPr>
          <a:xfrm>
            <a:off x="4817975" y="2898094"/>
            <a:ext cx="12040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Street2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24C919-4FD6-3A41-9BFD-542B1BE4CA54}"/>
              </a:ext>
            </a:extLst>
          </p:cNvPr>
          <p:cNvSpPr txBox="1"/>
          <p:nvPr/>
        </p:nvSpPr>
        <p:spPr>
          <a:xfrm>
            <a:off x="8859979" y="2882829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Street3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2D3051-523A-1967-F9D1-880A9D0A696B}"/>
              </a:ext>
            </a:extLst>
          </p:cNvPr>
          <p:cNvSpPr txBox="1"/>
          <p:nvPr/>
        </p:nvSpPr>
        <p:spPr>
          <a:xfrm>
            <a:off x="7264584" y="122197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Region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79FB3B2-D3FD-4AC1-362E-6DF7B53CE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15</a:t>
            </a:fld>
            <a:endParaRPr lang="en-CA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1D36C3-4CD5-1805-A173-237E0F2061A2}"/>
              </a:ext>
            </a:extLst>
          </p:cNvPr>
          <p:cNvSpPr txBox="1"/>
          <p:nvPr/>
        </p:nvSpPr>
        <p:spPr>
          <a:xfrm>
            <a:off x="1896968" y="5761034"/>
            <a:ext cx="5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C1</a:t>
            </a:r>
            <a:endParaRPr lang="en-CA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F16D68-97BF-C6FC-0A75-B5E2919F1891}"/>
              </a:ext>
            </a:extLst>
          </p:cNvPr>
          <p:cNvSpPr txBox="1"/>
          <p:nvPr/>
        </p:nvSpPr>
        <p:spPr>
          <a:xfrm>
            <a:off x="2790499" y="5761034"/>
            <a:ext cx="5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C2</a:t>
            </a:r>
            <a:endParaRPr lang="en-CA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DEA90E-F69B-72AB-758F-D48D96160AFA}"/>
              </a:ext>
            </a:extLst>
          </p:cNvPr>
          <p:cNvSpPr txBox="1"/>
          <p:nvPr/>
        </p:nvSpPr>
        <p:spPr>
          <a:xfrm>
            <a:off x="3701417" y="5761034"/>
            <a:ext cx="5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C3</a:t>
            </a:r>
            <a:endParaRPr lang="en-CA" b="1"/>
          </a:p>
        </p:txBody>
      </p:sp>
      <p:sp>
        <p:nvSpPr>
          <p:cNvPr id="66" name="Can 65">
            <a:extLst>
              <a:ext uri="{FF2B5EF4-FFF2-40B4-BE49-F238E27FC236}">
                <a16:creationId xmlns:a16="http://schemas.microsoft.com/office/drawing/2014/main" id="{EDE11F85-3037-6275-A8E0-DBB3822C1FCF}"/>
              </a:ext>
            </a:extLst>
          </p:cNvPr>
          <p:cNvSpPr/>
          <p:nvPr/>
        </p:nvSpPr>
        <p:spPr>
          <a:xfrm>
            <a:off x="2090987" y="3414558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C1</a:t>
            </a:r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3C99DB0A-1A0B-D4A4-0D9D-DD115FE94007}"/>
              </a:ext>
            </a:extLst>
          </p:cNvPr>
          <p:cNvSpPr/>
          <p:nvPr/>
        </p:nvSpPr>
        <p:spPr>
          <a:xfrm>
            <a:off x="2090987" y="3915671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C2</a:t>
            </a:r>
          </a:p>
        </p:txBody>
      </p:sp>
      <p:sp>
        <p:nvSpPr>
          <p:cNvPr id="68" name="Can 67">
            <a:extLst>
              <a:ext uri="{FF2B5EF4-FFF2-40B4-BE49-F238E27FC236}">
                <a16:creationId xmlns:a16="http://schemas.microsoft.com/office/drawing/2014/main" id="{C0F52196-8662-95BF-6682-11B47C4F105A}"/>
              </a:ext>
            </a:extLst>
          </p:cNvPr>
          <p:cNvSpPr/>
          <p:nvPr/>
        </p:nvSpPr>
        <p:spPr>
          <a:xfrm>
            <a:off x="2097914" y="4433784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C3</a:t>
            </a:r>
          </a:p>
        </p:txBody>
      </p:sp>
      <p:pic>
        <p:nvPicPr>
          <p:cNvPr id="3" name="Graphic 2" descr="Close outline">
            <a:extLst>
              <a:ext uri="{FF2B5EF4-FFF2-40B4-BE49-F238E27FC236}">
                <a16:creationId xmlns:a16="http://schemas.microsoft.com/office/drawing/2014/main" id="{892AF462-87EB-FC33-8E93-15C21AA14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0723" y="3582645"/>
            <a:ext cx="932836" cy="932836"/>
          </a:xfrm>
          <a:prstGeom prst="rect">
            <a:avLst/>
          </a:prstGeom>
        </p:spPr>
      </p:pic>
      <p:pic>
        <p:nvPicPr>
          <p:cNvPr id="12" name="Graphic 11" descr="Close outline">
            <a:extLst>
              <a:ext uri="{FF2B5EF4-FFF2-40B4-BE49-F238E27FC236}">
                <a16:creationId xmlns:a16="http://schemas.microsoft.com/office/drawing/2014/main" id="{BFA3E4E9-2A6E-C9C9-F07F-7CF891703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02889" y="3604040"/>
            <a:ext cx="932836" cy="9328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5EB6B0-34BC-1FDD-7B57-48D91960096E}"/>
              </a:ext>
            </a:extLst>
          </p:cNvPr>
          <p:cNvSpPr txBox="1"/>
          <p:nvPr/>
        </p:nvSpPr>
        <p:spPr>
          <a:xfrm>
            <a:off x="3271211" y="6018284"/>
            <a:ext cx="7212195" cy="861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Systems like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/>
              </a:rPr>
              <a:t>Trisk</a:t>
            </a: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/>
              </a:rPr>
              <a:t>Meces</a:t>
            </a: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 incurs disruption delays with inefficient state management.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4BC563-407D-D06A-60EB-57531868BF34}"/>
              </a:ext>
            </a:extLst>
          </p:cNvPr>
          <p:cNvSpPr txBox="1"/>
          <p:nvPr/>
        </p:nvSpPr>
        <p:spPr>
          <a:xfrm>
            <a:off x="134635" y="96123"/>
            <a:ext cx="609783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1"/>
            </a:pPr>
            <a:r>
              <a:rPr lang="en-US" sz="2500" dirty="0"/>
              <a:t>Partial-pause systems</a:t>
            </a:r>
          </a:p>
        </p:txBody>
      </p:sp>
    </p:spTree>
    <p:extLst>
      <p:ext uri="{BB962C8B-B14F-4D97-AF65-F5344CB8AC3E}">
        <p14:creationId xmlns:p14="http://schemas.microsoft.com/office/powerpoint/2010/main" val="236232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41459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41758 -0.007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2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47591 0.07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9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7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55D00-8256-160F-55E3-7F9B0A723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C940A7-EF40-6ACD-206F-B0A8BC04D1B9}"/>
              </a:ext>
            </a:extLst>
          </p:cNvPr>
          <p:cNvSpPr/>
          <p:nvPr/>
        </p:nvSpPr>
        <p:spPr>
          <a:xfrm>
            <a:off x="7674941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E9B52A-636D-05FF-1BA2-E7A398E5F293}"/>
              </a:ext>
            </a:extLst>
          </p:cNvPr>
          <p:cNvSpPr/>
          <p:nvPr/>
        </p:nvSpPr>
        <p:spPr>
          <a:xfrm>
            <a:off x="8535945" y="3498197"/>
            <a:ext cx="1075303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AGG3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1C268F-A5B7-800A-7B13-F4AF40FFB1E9}"/>
              </a:ext>
            </a:extLst>
          </p:cNvPr>
          <p:cNvSpPr/>
          <p:nvPr/>
        </p:nvSpPr>
        <p:spPr>
          <a:xfrm>
            <a:off x="1930835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C95239-3C51-76C5-7584-F231556F9724}"/>
              </a:ext>
            </a:extLst>
          </p:cNvPr>
          <p:cNvSpPr/>
          <p:nvPr/>
        </p:nvSpPr>
        <p:spPr>
          <a:xfrm>
            <a:off x="2733560" y="3504711"/>
            <a:ext cx="1075303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AGG1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9641DA-5FA4-4377-589F-8CCF219CA048}"/>
              </a:ext>
            </a:extLst>
          </p:cNvPr>
          <p:cNvSpPr/>
          <p:nvPr/>
        </p:nvSpPr>
        <p:spPr>
          <a:xfrm>
            <a:off x="3763559" y="553350"/>
            <a:ext cx="4678157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E022FD-8F29-6CFC-3D96-71837585CDC0}"/>
              </a:ext>
            </a:extLst>
          </p:cNvPr>
          <p:cNvSpPr/>
          <p:nvPr/>
        </p:nvSpPr>
        <p:spPr>
          <a:xfrm>
            <a:off x="4802888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4EFC3FA-4285-8FF8-5D59-D7B2E0E189DD}"/>
              </a:ext>
            </a:extLst>
          </p:cNvPr>
          <p:cNvSpPr/>
          <p:nvPr/>
        </p:nvSpPr>
        <p:spPr>
          <a:xfrm>
            <a:off x="4222993" y="839716"/>
            <a:ext cx="1075303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AGG0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235F9E7-303F-E457-A70C-AD554FCFFBDE}"/>
              </a:ext>
            </a:extLst>
          </p:cNvPr>
          <p:cNvSpPr/>
          <p:nvPr/>
        </p:nvSpPr>
        <p:spPr>
          <a:xfrm>
            <a:off x="6946019" y="824137"/>
            <a:ext cx="1075303" cy="104783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CRL1</a:t>
            </a:r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B3788C7-5C84-27D3-B10F-FDBA6D38DF06}"/>
              </a:ext>
            </a:extLst>
          </p:cNvPr>
          <p:cNvCxnSpPr>
            <a:stCxn id="45" idx="6"/>
            <a:endCxn id="46" idx="2"/>
          </p:cNvCxnSpPr>
          <p:nvPr/>
        </p:nvCxnSpPr>
        <p:spPr>
          <a:xfrm flipV="1">
            <a:off x="5298296" y="1348054"/>
            <a:ext cx="1647723" cy="1557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DD123D8-384E-197A-5C36-5B25BED9FBBE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035245" y="2142758"/>
            <a:ext cx="306739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CA20154-7A88-E0CB-6E4F-BC9574D7B772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5907298" y="2142758"/>
            <a:ext cx="195340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08E8BAB-D5D0-E887-BD73-F30B52044276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H="1" flipV="1">
            <a:off x="6102638" y="2142758"/>
            <a:ext cx="267671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 descr="Shape&#10;&#10;Description automatically generated with low confidence">
            <a:extLst>
              <a:ext uri="{FF2B5EF4-FFF2-40B4-BE49-F238E27FC236}">
                <a16:creationId xmlns:a16="http://schemas.microsoft.com/office/drawing/2014/main" id="{8A2FF64B-DC6A-5166-4E12-530DCC9784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1" y="4930769"/>
            <a:ext cx="780279" cy="12294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79E9C5-114D-944C-D1B9-99E8942DB701}"/>
              </a:ext>
            </a:extLst>
          </p:cNvPr>
          <p:cNvSpPr txBox="1"/>
          <p:nvPr/>
        </p:nvSpPr>
        <p:spPr>
          <a:xfrm>
            <a:off x="8629656" y="909400"/>
            <a:ext cx="164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Cloud Datacenter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8EC1D9-53DF-ED07-4F20-007EC1A2AF3F}"/>
              </a:ext>
            </a:extLst>
          </p:cNvPr>
          <p:cNvSpPr txBox="1"/>
          <p:nvPr/>
        </p:nvSpPr>
        <p:spPr>
          <a:xfrm>
            <a:off x="9927631" y="3702385"/>
            <a:ext cx="21185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Edge Datacenter(s)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991E5B-88F5-83BF-0A8D-F5364098D641}"/>
              </a:ext>
            </a:extLst>
          </p:cNvPr>
          <p:cNvSpPr txBox="1"/>
          <p:nvPr/>
        </p:nvSpPr>
        <p:spPr>
          <a:xfrm>
            <a:off x="1969854" y="2898094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Street1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CFD362-E04E-FDF3-F9D5-EE90F3AFF3AE}"/>
              </a:ext>
            </a:extLst>
          </p:cNvPr>
          <p:cNvSpPr txBox="1"/>
          <p:nvPr/>
        </p:nvSpPr>
        <p:spPr>
          <a:xfrm>
            <a:off x="4817975" y="2898094"/>
            <a:ext cx="12040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Street2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441C55-997A-D3DA-844C-775F96903F92}"/>
              </a:ext>
            </a:extLst>
          </p:cNvPr>
          <p:cNvSpPr txBox="1"/>
          <p:nvPr/>
        </p:nvSpPr>
        <p:spPr>
          <a:xfrm>
            <a:off x="8859979" y="2882829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Street3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F9081A-FD65-661A-11A6-C8669373FC08}"/>
              </a:ext>
            </a:extLst>
          </p:cNvPr>
          <p:cNvSpPr txBox="1"/>
          <p:nvPr/>
        </p:nvSpPr>
        <p:spPr>
          <a:xfrm>
            <a:off x="7264584" y="122197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Region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B24A067-BB11-2689-D1DD-E96541CA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16</a:t>
            </a:fld>
            <a:endParaRPr lang="en-C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0D725C-A28D-89EE-9C9E-382570A726B2}"/>
              </a:ext>
            </a:extLst>
          </p:cNvPr>
          <p:cNvSpPr txBox="1"/>
          <p:nvPr/>
        </p:nvSpPr>
        <p:spPr>
          <a:xfrm>
            <a:off x="2790499" y="5761034"/>
            <a:ext cx="5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C2</a:t>
            </a:r>
            <a:endParaRPr lang="en-CA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Can 65">
            <a:extLst>
              <a:ext uri="{FF2B5EF4-FFF2-40B4-BE49-F238E27FC236}">
                <a16:creationId xmlns:a16="http://schemas.microsoft.com/office/drawing/2014/main" id="{CBDA6C5C-B82B-6629-0ACD-702D3E128136}"/>
              </a:ext>
            </a:extLst>
          </p:cNvPr>
          <p:cNvSpPr/>
          <p:nvPr/>
        </p:nvSpPr>
        <p:spPr>
          <a:xfrm>
            <a:off x="3909496" y="670145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C2</a:t>
            </a:r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CBBA43D9-6AFA-DEE9-E8C6-E1EDFC7FB6E5}"/>
              </a:ext>
            </a:extLst>
          </p:cNvPr>
          <p:cNvSpPr/>
          <p:nvPr/>
        </p:nvSpPr>
        <p:spPr>
          <a:xfrm>
            <a:off x="2090987" y="3915671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474E14-3D4A-3375-D88B-7EFCCAA4DC1E}"/>
              </a:ext>
            </a:extLst>
          </p:cNvPr>
          <p:cNvSpPr txBox="1"/>
          <p:nvPr/>
        </p:nvSpPr>
        <p:spPr>
          <a:xfrm>
            <a:off x="3463150" y="6033863"/>
            <a:ext cx="6636004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backups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systems like Rhino still incur disruption delays.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an 20">
            <a:extLst>
              <a:ext uri="{FF2B5EF4-FFF2-40B4-BE49-F238E27FC236}">
                <a16:creationId xmlns:a16="http://schemas.microsoft.com/office/drawing/2014/main" id="{4B361037-E5B3-5322-FE04-57BDEA7AE7FA}"/>
              </a:ext>
            </a:extLst>
          </p:cNvPr>
          <p:cNvSpPr/>
          <p:nvPr/>
        </p:nvSpPr>
        <p:spPr>
          <a:xfrm>
            <a:off x="7823563" y="3743564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167B34-295B-7784-3413-8D9190085290}"/>
              </a:ext>
            </a:extLst>
          </p:cNvPr>
          <p:cNvSpPr txBox="1"/>
          <p:nvPr/>
        </p:nvSpPr>
        <p:spPr>
          <a:xfrm>
            <a:off x="134635" y="96123"/>
            <a:ext cx="609783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1"/>
            </a:pPr>
            <a:r>
              <a:rPr lang="en-US" sz="2500" dirty="0"/>
              <a:t>Hot backup systems</a:t>
            </a:r>
          </a:p>
        </p:txBody>
      </p:sp>
    </p:spTree>
    <p:extLst>
      <p:ext uri="{BB962C8B-B14F-4D97-AF65-F5344CB8AC3E}">
        <p14:creationId xmlns:p14="http://schemas.microsoft.com/office/powerpoint/2010/main" val="85971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41459 -0.005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41758 -0.0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2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6" grpId="0" animBg="1"/>
      <p:bldP spid="16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F71253-EBE2-8D45-CF77-DBE0D2ABA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107D9D-8A06-8C49-42EF-6D6332FED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4B901A-7703-E20C-C9C4-4DEAD888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070D6D-88C3-29A3-DD2B-3BCEC66A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92322-C0F3-D290-1649-36E8F754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Existing Solutions Fail For The Edge-Cloud!</a:t>
            </a:r>
            <a:endParaRPr lang="en-CA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E134BB-5734-1035-96AF-ECB6E7D13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8EF5A0C-9CBB-FC18-6658-4DBEDDB3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0404-7C84-47B9-9357-ED468B5D2DC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409C3F2-CACF-3018-8C51-36981A82F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734"/>
            <a:ext cx="6359434" cy="4351338"/>
          </a:xfrm>
        </p:spPr>
        <p:txBody>
          <a:bodyPr>
            <a:normAutofit/>
          </a:bodyPr>
          <a:lstStyle/>
          <a:p>
            <a:r>
              <a:rPr lang="en-US" sz="2500" dirty="0"/>
              <a:t>Reconfiguration has significant stoppage time.</a:t>
            </a:r>
          </a:p>
          <a:p>
            <a:pPr lvl="1"/>
            <a:r>
              <a:rPr lang="en-US" sz="2500" dirty="0"/>
              <a:t>Apache Flink</a:t>
            </a:r>
          </a:p>
          <a:p>
            <a:r>
              <a:rPr lang="en-US" sz="2500" dirty="0"/>
              <a:t>Inefficient state management. </a:t>
            </a:r>
          </a:p>
          <a:p>
            <a:pPr lvl="1"/>
            <a:r>
              <a:rPr lang="en-US" sz="2500" dirty="0" err="1"/>
              <a:t>Meces</a:t>
            </a:r>
            <a:endParaRPr lang="en-US" sz="2500" dirty="0"/>
          </a:p>
          <a:p>
            <a:pPr lvl="1"/>
            <a:r>
              <a:rPr lang="en-US" sz="2500" dirty="0"/>
              <a:t>Rhino</a:t>
            </a:r>
          </a:p>
          <a:p>
            <a:pPr lvl="1"/>
            <a:r>
              <a:rPr lang="en-US" sz="2500" dirty="0" err="1"/>
              <a:t>Trisk</a:t>
            </a:r>
            <a:endParaRPr lang="en-US" sz="2500" dirty="0"/>
          </a:p>
          <a:p>
            <a:r>
              <a:rPr lang="en-US" sz="2500" dirty="0"/>
              <a:t>Do not handle source mobility.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72E4C-AA56-FE33-23B8-2A3A082D695C}"/>
              </a:ext>
            </a:extLst>
          </p:cNvPr>
          <p:cNvSpPr txBox="1">
            <a:spLocks/>
          </p:cNvSpPr>
          <p:nvPr/>
        </p:nvSpPr>
        <p:spPr>
          <a:xfrm>
            <a:off x="7302137" y="3391225"/>
            <a:ext cx="4994366" cy="1717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Falcon System: seamless reconfiguration, minimal stoppage time, state and mobility support</a:t>
            </a:r>
          </a:p>
        </p:txBody>
      </p:sp>
    </p:spTree>
    <p:extLst>
      <p:ext uri="{BB962C8B-B14F-4D97-AF65-F5344CB8AC3E}">
        <p14:creationId xmlns:p14="http://schemas.microsoft.com/office/powerpoint/2010/main" val="1362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C3A77-A36B-636B-04DD-6379600B5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19E6B2-5C5C-2E14-0DDE-3C8AAE029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F9E150-4EDB-C46C-F618-78ED17444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5825AC7-7472-8285-9717-B24092BC2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DA9BD-3238-CA2A-AA07-BC5ACEDE3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Challenges Of Performing Reconfiguration</a:t>
            </a:r>
            <a:endParaRPr lang="en-CA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135BB-B25C-343E-BB7C-1F98F252B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CEA57-C090-EFB7-EF9A-E6D0F2800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761" y="2197145"/>
            <a:ext cx="4980433" cy="369502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Late Binding</a:t>
            </a:r>
            <a:endParaRPr lang="en-US" sz="25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500" dirty="0"/>
          </a:p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Duplicate processing of tuples during reconfiguration</a:t>
            </a:r>
            <a:endParaRPr lang="en-US" sz="2500" b="1" dirty="0"/>
          </a:p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The source processes while the destination transfers and replays tuples to sync its state</a:t>
            </a:r>
            <a:endParaRPr lang="en-US" sz="25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00B050"/>
                </a:solidFill>
              </a:rPr>
              <a:t>Emit filter and Marker-based synchronization</a:t>
            </a:r>
          </a:p>
          <a:p>
            <a:pPr marL="457200" indent="-457200">
              <a:buFont typeface="+mj-lt"/>
              <a:buAutoNum type="arabicPeriod"/>
            </a:pPr>
            <a:endParaRPr lang="en-US" sz="25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9B0A56B-4B1E-A387-5E03-84657B1A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0404-7C84-47B9-9357-ED468B5D2DC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476883-AA76-A98A-9DB8-CAA38A3337DA}"/>
              </a:ext>
            </a:extLst>
          </p:cNvPr>
          <p:cNvSpPr txBox="1">
            <a:spLocks/>
          </p:cNvSpPr>
          <p:nvPr/>
        </p:nvSpPr>
        <p:spPr>
          <a:xfrm>
            <a:off x="719328" y="2201637"/>
            <a:ext cx="4980433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Global coordination</a:t>
            </a:r>
            <a:endParaRPr lang="en-US" sz="2500" dirty="0"/>
          </a:p>
          <a:p>
            <a:pPr marL="457200" indent="-457200">
              <a:buFont typeface="+mj-lt"/>
              <a:buAutoNum type="arabicPeriod"/>
            </a:pPr>
            <a:endParaRPr lang="en-US" sz="2500" dirty="0"/>
          </a:p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Long state transfer time</a:t>
            </a:r>
          </a:p>
          <a:p>
            <a:pPr marL="457200" indent="-457200">
              <a:buFont typeface="+mj-lt"/>
              <a:buAutoNum type="arabicPeriod"/>
            </a:pPr>
            <a:endParaRPr lang="en-US" sz="2500" b="1" dirty="0"/>
          </a:p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State correctness guarantees </a:t>
            </a:r>
          </a:p>
          <a:p>
            <a:pPr marL="457200" indent="-457200">
              <a:buFont typeface="+mj-lt"/>
              <a:buAutoNum type="arabicPeriod"/>
            </a:pPr>
            <a:endParaRPr lang="en-US" sz="2500" dirty="0"/>
          </a:p>
          <a:p>
            <a:pPr marL="457200" indent="-457200">
              <a:buFont typeface="+mj-lt"/>
              <a:buAutoNum type="arabicPeriod"/>
            </a:pPr>
            <a:r>
              <a:rPr lang="en-US" sz="2500" b="1" dirty="0"/>
              <a:t>In-order and Exactly-once Tuple Processing</a:t>
            </a:r>
            <a:endParaRPr lang="en-US" sz="25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747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340D2-B344-5FD8-C158-A7CD06F5E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07452C-57E2-8906-6047-56694144FAC2}"/>
              </a:ext>
            </a:extLst>
          </p:cNvPr>
          <p:cNvSpPr/>
          <p:nvPr/>
        </p:nvSpPr>
        <p:spPr>
          <a:xfrm>
            <a:off x="7674941" y="3335140"/>
            <a:ext cx="2596006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9EDD5B-8A96-2365-3870-EAC4E4BFAF36}"/>
              </a:ext>
            </a:extLst>
          </p:cNvPr>
          <p:cNvSpPr/>
          <p:nvPr/>
        </p:nvSpPr>
        <p:spPr>
          <a:xfrm>
            <a:off x="9296526" y="3950422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A3</a:t>
            </a:r>
            <a:endParaRPr lang="en-CA" sz="250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1A4E07-938F-B478-BA1E-3084FC8CCD91}"/>
              </a:ext>
            </a:extLst>
          </p:cNvPr>
          <p:cNvSpPr/>
          <p:nvPr/>
        </p:nvSpPr>
        <p:spPr>
          <a:xfrm>
            <a:off x="603017" y="3342247"/>
            <a:ext cx="2595776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E1AFAA-D6A8-C5E3-CF8A-70290749988A}"/>
              </a:ext>
            </a:extLst>
          </p:cNvPr>
          <p:cNvSpPr/>
          <p:nvPr/>
        </p:nvSpPr>
        <p:spPr>
          <a:xfrm>
            <a:off x="2253407" y="3980242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A1</a:t>
            </a:r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E60F1D-6C6F-2CA1-D6E8-402D60F637F7}"/>
              </a:ext>
            </a:extLst>
          </p:cNvPr>
          <p:cNvSpPr/>
          <p:nvPr/>
        </p:nvSpPr>
        <p:spPr>
          <a:xfrm>
            <a:off x="3617844" y="496957"/>
            <a:ext cx="4412974" cy="1645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B6B592-676E-9C9C-8FCF-F73D2BBDCBC1}"/>
              </a:ext>
            </a:extLst>
          </p:cNvPr>
          <p:cNvSpPr/>
          <p:nvPr/>
        </p:nvSpPr>
        <p:spPr>
          <a:xfrm>
            <a:off x="4235568" y="3335140"/>
            <a:ext cx="2597238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5C8D984-3543-2C78-F4BC-D393582B0AAB}"/>
              </a:ext>
            </a:extLst>
          </p:cNvPr>
          <p:cNvSpPr/>
          <p:nvPr/>
        </p:nvSpPr>
        <p:spPr>
          <a:xfrm>
            <a:off x="5278954" y="1113295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A0</a:t>
            </a:r>
            <a:endParaRPr lang="en-CA" sz="2500" dirty="0">
              <a:solidFill>
                <a:schemeClr val="tx1"/>
              </a:solidFill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30DCDC0-067D-4947-0F21-EDC5C69CE3F3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1900905" y="2142758"/>
            <a:ext cx="3923426" cy="11994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B3B515E-6E53-CB69-37CD-FFD1077C722C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5534187" y="2142758"/>
            <a:ext cx="290144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253F2B4-2A05-EA92-66FB-446D384C89D5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H="1" flipV="1">
            <a:off x="5824331" y="2142758"/>
            <a:ext cx="314861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 descr="Shape&#10;&#10;Description automatically generated with low confidence">
            <a:extLst>
              <a:ext uri="{FF2B5EF4-FFF2-40B4-BE49-F238E27FC236}">
                <a16:creationId xmlns:a16="http://schemas.microsoft.com/office/drawing/2014/main" id="{58C0B558-DCCC-2CEC-A0B3-36DBCE458B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9" y="5363959"/>
            <a:ext cx="780279" cy="12294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BE45B3-595B-6979-AFA5-A9B1A751997A}"/>
              </a:ext>
            </a:extLst>
          </p:cNvPr>
          <p:cNvSpPr txBox="1"/>
          <p:nvPr/>
        </p:nvSpPr>
        <p:spPr>
          <a:xfrm>
            <a:off x="8179624" y="822607"/>
            <a:ext cx="164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Cloud Datacenter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332DEC-A651-E20F-ED46-6589B50898DE}"/>
              </a:ext>
            </a:extLst>
          </p:cNvPr>
          <p:cNvSpPr txBox="1"/>
          <p:nvPr/>
        </p:nvSpPr>
        <p:spPr>
          <a:xfrm>
            <a:off x="10347042" y="3536306"/>
            <a:ext cx="20800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Edge Datacenter(s)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60D7F4-6EDB-7493-06E5-0577BC4F6B05}"/>
              </a:ext>
            </a:extLst>
          </p:cNvPr>
          <p:cNvSpPr txBox="1"/>
          <p:nvPr/>
        </p:nvSpPr>
        <p:spPr>
          <a:xfrm>
            <a:off x="1028992" y="2905201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Street1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B2FF66-E04B-958D-1404-A11C39683FD5}"/>
              </a:ext>
            </a:extLst>
          </p:cNvPr>
          <p:cNvSpPr txBox="1"/>
          <p:nvPr/>
        </p:nvSpPr>
        <p:spPr>
          <a:xfrm>
            <a:off x="4338158" y="2908603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D8B269-C013-051C-336C-96F5067290EC}"/>
              </a:ext>
            </a:extLst>
          </p:cNvPr>
          <p:cNvSpPr txBox="1"/>
          <p:nvPr/>
        </p:nvSpPr>
        <p:spPr>
          <a:xfrm>
            <a:off x="9086194" y="2880582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2013F6-7EB3-7375-A166-F0D5804DC534}"/>
              </a:ext>
            </a:extLst>
          </p:cNvPr>
          <p:cNvSpPr txBox="1"/>
          <p:nvPr/>
        </p:nvSpPr>
        <p:spPr>
          <a:xfrm>
            <a:off x="6915479" y="63341"/>
            <a:ext cx="16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ABFD1342-A009-70E0-53CC-48893898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19</a:t>
            </a:fld>
            <a:endParaRPr lang="en-C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3D327E-0101-A030-8E37-21460B60B11F}"/>
              </a:ext>
            </a:extLst>
          </p:cNvPr>
          <p:cNvSpPr txBox="1"/>
          <p:nvPr/>
        </p:nvSpPr>
        <p:spPr>
          <a:xfrm>
            <a:off x="2294237" y="6194224"/>
            <a:ext cx="5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C1</a:t>
            </a:r>
            <a:endParaRPr lang="en-CA" b="1">
              <a:solidFill>
                <a:schemeClr val="accent1"/>
              </a:solidFill>
            </a:endParaRPr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16CEA541-52E6-F51C-732D-BBCBC400681E}"/>
              </a:ext>
            </a:extLst>
          </p:cNvPr>
          <p:cNvSpPr/>
          <p:nvPr/>
        </p:nvSpPr>
        <p:spPr>
          <a:xfrm>
            <a:off x="2670283" y="3418711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84368E-BC6B-A2BE-9EE9-A715F0DFBA00}"/>
              </a:ext>
            </a:extLst>
          </p:cNvPr>
          <p:cNvSpPr/>
          <p:nvPr/>
        </p:nvSpPr>
        <p:spPr>
          <a:xfrm>
            <a:off x="730509" y="4218130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DCD3BA-3921-96E5-1532-14AE02975574}"/>
              </a:ext>
            </a:extLst>
          </p:cNvPr>
          <p:cNvCxnSpPr>
            <a:cxnSpLocks/>
          </p:cNvCxnSpPr>
          <p:nvPr/>
        </p:nvCxnSpPr>
        <p:spPr>
          <a:xfrm>
            <a:off x="1677867" y="4218129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09BCE9-A232-6A82-A489-9480CAD1C889}"/>
              </a:ext>
            </a:extLst>
          </p:cNvPr>
          <p:cNvCxnSpPr>
            <a:cxnSpLocks/>
          </p:cNvCxnSpPr>
          <p:nvPr/>
        </p:nvCxnSpPr>
        <p:spPr>
          <a:xfrm>
            <a:off x="1369920" y="4213550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D8EFE3-4B2D-8D90-C211-CFE47CBA850F}"/>
              </a:ext>
            </a:extLst>
          </p:cNvPr>
          <p:cNvCxnSpPr>
            <a:cxnSpLocks/>
          </p:cNvCxnSpPr>
          <p:nvPr/>
        </p:nvCxnSpPr>
        <p:spPr>
          <a:xfrm>
            <a:off x="1071410" y="4224566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F71863-F8B3-6524-9E99-E9FA2EFC495D}"/>
              </a:ext>
            </a:extLst>
          </p:cNvPr>
          <p:cNvSpPr/>
          <p:nvPr/>
        </p:nvSpPr>
        <p:spPr>
          <a:xfrm>
            <a:off x="1725909" y="4256176"/>
            <a:ext cx="216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4B1C93-6BDD-79FA-346B-60995A3A73B7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995474" y="4440830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212395CD-CC5E-C934-BDD9-AF3C62573DBC}"/>
              </a:ext>
            </a:extLst>
          </p:cNvPr>
          <p:cNvSpPr/>
          <p:nvPr/>
        </p:nvSpPr>
        <p:spPr>
          <a:xfrm>
            <a:off x="7778860" y="4181199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5BDD280-AAAF-DF35-3D2C-8E51541CE963}"/>
              </a:ext>
            </a:extLst>
          </p:cNvPr>
          <p:cNvCxnSpPr>
            <a:cxnSpLocks/>
          </p:cNvCxnSpPr>
          <p:nvPr/>
        </p:nvCxnSpPr>
        <p:spPr>
          <a:xfrm>
            <a:off x="8726218" y="4181198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BA692DB-944A-09A7-5D60-11E75961FACF}"/>
              </a:ext>
            </a:extLst>
          </p:cNvPr>
          <p:cNvCxnSpPr>
            <a:cxnSpLocks/>
          </p:cNvCxnSpPr>
          <p:nvPr/>
        </p:nvCxnSpPr>
        <p:spPr>
          <a:xfrm>
            <a:off x="8418271" y="4176619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FA0F629-9B7A-8355-BB1D-A71998BA7EC1}"/>
              </a:ext>
            </a:extLst>
          </p:cNvPr>
          <p:cNvCxnSpPr>
            <a:cxnSpLocks/>
          </p:cNvCxnSpPr>
          <p:nvPr/>
        </p:nvCxnSpPr>
        <p:spPr>
          <a:xfrm>
            <a:off x="8119761" y="4187635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F45F773-E259-FBF4-BF88-7517CA9EE301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9043825" y="4403899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411F5C49-1E9A-9440-D6F6-4353C629F8F7}"/>
              </a:ext>
            </a:extLst>
          </p:cNvPr>
          <p:cNvSpPr/>
          <p:nvPr/>
        </p:nvSpPr>
        <p:spPr>
          <a:xfrm>
            <a:off x="3766650" y="1326515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4F69226-33B3-2E6E-6C86-F9A1DB03CF14}"/>
              </a:ext>
            </a:extLst>
          </p:cNvPr>
          <p:cNvCxnSpPr>
            <a:cxnSpLocks/>
          </p:cNvCxnSpPr>
          <p:nvPr/>
        </p:nvCxnSpPr>
        <p:spPr>
          <a:xfrm>
            <a:off x="4714008" y="1326514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DD9A8A-0C7D-4AB1-D565-20C8A013B26B}"/>
              </a:ext>
            </a:extLst>
          </p:cNvPr>
          <p:cNvCxnSpPr>
            <a:cxnSpLocks/>
          </p:cNvCxnSpPr>
          <p:nvPr/>
        </p:nvCxnSpPr>
        <p:spPr>
          <a:xfrm>
            <a:off x="4406061" y="1321935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03C6B17-048F-2028-42C3-74DBDB7C0A84}"/>
              </a:ext>
            </a:extLst>
          </p:cNvPr>
          <p:cNvCxnSpPr>
            <a:cxnSpLocks/>
          </p:cNvCxnSpPr>
          <p:nvPr/>
        </p:nvCxnSpPr>
        <p:spPr>
          <a:xfrm>
            <a:off x="4107551" y="1332951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7B1949D-E2C5-FBC5-A2B4-CD2E5D651208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5031615" y="1549215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DDEDF3E7-9694-AE3E-F6CF-1267B376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58838"/>
              </p:ext>
            </p:extLst>
          </p:nvPr>
        </p:nvGraphicFramePr>
        <p:xfrm>
          <a:off x="6246758" y="508082"/>
          <a:ext cx="1610176" cy="15849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805088">
                  <a:extLst>
                    <a:ext uri="{9D8B030D-6E8A-4147-A177-3AD203B41FA5}">
                      <a16:colId xmlns:a16="http://schemas.microsoft.com/office/drawing/2014/main" val="3796753013"/>
                    </a:ext>
                  </a:extLst>
                </a:gridCol>
                <a:gridCol w="805088">
                  <a:extLst>
                    <a:ext uri="{9D8B030D-6E8A-4147-A177-3AD203B41FA5}">
                      <a16:colId xmlns:a16="http://schemas.microsoft.com/office/drawing/2014/main" val="1595259506"/>
                    </a:ext>
                  </a:extLst>
                </a:gridCol>
              </a:tblGrid>
              <a:tr h="31061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Node</a:t>
                      </a:r>
                      <a:endParaRPr lang="en-C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Keys</a:t>
                      </a:r>
                      <a:endParaRPr lang="en-CA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18655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A0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*</a:t>
                      </a:r>
                      <a:endParaRPr lang="en-CA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701646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A1</a:t>
                      </a:r>
                      <a:endParaRPr lang="en-C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C1</a:t>
                      </a:r>
                      <a:endParaRPr lang="en-CA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275678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A3</a:t>
                      </a:r>
                      <a:endParaRPr lang="en-C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76672"/>
                  </a:ext>
                </a:extLst>
              </a:tr>
            </a:tbl>
          </a:graphicData>
        </a:graphic>
      </p:graphicFrame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1C7DFCB-04AA-E4E0-69A9-318D8E89751C}"/>
              </a:ext>
            </a:extLst>
          </p:cNvPr>
          <p:cNvCxnSpPr>
            <a:cxnSpLocks/>
          </p:cNvCxnSpPr>
          <p:nvPr/>
        </p:nvCxnSpPr>
        <p:spPr>
          <a:xfrm flipH="1" flipV="1">
            <a:off x="1824646" y="4924548"/>
            <a:ext cx="607128" cy="76559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E1EA663-BC76-62CB-27B1-236A45F97786}"/>
              </a:ext>
            </a:extLst>
          </p:cNvPr>
          <p:cNvSpPr/>
          <p:nvPr/>
        </p:nvSpPr>
        <p:spPr>
          <a:xfrm>
            <a:off x="2145407" y="5334795"/>
            <a:ext cx="216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3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-0.03516 -0.124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0.00162 L 0.28867 0.000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-4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8867 -0.0032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7" grpId="0" animBg="1"/>
      <p:bldP spid="16" grpId="0" animBg="1"/>
      <p:bldP spid="96" grpId="0" animBg="1"/>
      <p:bldP spid="96" grpId="1" animBg="1"/>
      <p:bldP spid="9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F7D099-5374-7515-E310-FB7458353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6F1CEE-21E0-0272-FC21-2CD3949F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3ED0294-8965-3E7D-D9A6-6142C0A5B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CC2E07-0CA2-BB3D-0EFB-185BDD7FA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38F4D-064F-0A5D-1F20-4504B4F5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What Is Stream Processing?</a:t>
            </a:r>
            <a:endParaRPr lang="en-CA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CB1950-46FE-5218-B732-27469CD9B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6D67A-1037-5964-45A5-6413EFD9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0404-7C84-47B9-9357-ED468B5D2DC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Folded Corner 14">
            <a:extLst>
              <a:ext uri="{FF2B5EF4-FFF2-40B4-BE49-F238E27FC236}">
                <a16:creationId xmlns:a16="http://schemas.microsoft.com/office/drawing/2014/main" id="{859CDD5A-CF4D-BC24-8255-6D94B029E50D}"/>
              </a:ext>
            </a:extLst>
          </p:cNvPr>
          <p:cNvSpPr>
            <a:spLocks noChangeAspect="1"/>
          </p:cNvSpPr>
          <p:nvPr/>
        </p:nvSpPr>
        <p:spPr>
          <a:xfrm>
            <a:off x="2460927" y="3214278"/>
            <a:ext cx="252000" cy="2523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BD642-2527-BA92-A244-41AA69E6A735}"/>
              </a:ext>
            </a:extLst>
          </p:cNvPr>
          <p:cNvSpPr txBox="1"/>
          <p:nvPr/>
        </p:nvSpPr>
        <p:spPr>
          <a:xfrm>
            <a:off x="2396744" y="4839195"/>
            <a:ext cx="18549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Streams</a:t>
            </a:r>
          </a:p>
        </p:txBody>
      </p:sp>
      <p:pic>
        <p:nvPicPr>
          <p:cNvPr id="13" name="Graphic 12" descr="Circles with arrows outline">
            <a:extLst>
              <a:ext uri="{FF2B5EF4-FFF2-40B4-BE49-F238E27FC236}">
                <a16:creationId xmlns:a16="http://schemas.microsoft.com/office/drawing/2014/main" id="{AC8DE1D3-7A7B-808F-BEE7-8969C065B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6602" y="2943445"/>
            <a:ext cx="1670116" cy="1670116"/>
          </a:xfrm>
          <a:prstGeom prst="rect">
            <a:avLst/>
          </a:prstGeom>
        </p:spPr>
      </p:pic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6721F332-315C-CA62-D30D-64B4DF885FEB}"/>
              </a:ext>
            </a:extLst>
          </p:cNvPr>
          <p:cNvSpPr>
            <a:spLocks noChangeAspect="1"/>
          </p:cNvSpPr>
          <p:nvPr/>
        </p:nvSpPr>
        <p:spPr>
          <a:xfrm>
            <a:off x="2941155" y="3214278"/>
            <a:ext cx="252000" cy="2523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Folded Corner 14">
            <a:extLst>
              <a:ext uri="{FF2B5EF4-FFF2-40B4-BE49-F238E27FC236}">
                <a16:creationId xmlns:a16="http://schemas.microsoft.com/office/drawing/2014/main" id="{4AB56669-ABE7-A4B9-D51D-068BE23E3AA4}"/>
              </a:ext>
            </a:extLst>
          </p:cNvPr>
          <p:cNvSpPr>
            <a:spLocks noChangeAspect="1"/>
          </p:cNvSpPr>
          <p:nvPr/>
        </p:nvSpPr>
        <p:spPr>
          <a:xfrm>
            <a:off x="3452234" y="3214278"/>
            <a:ext cx="252000" cy="2523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Folded Corner 14">
            <a:extLst>
              <a:ext uri="{FF2B5EF4-FFF2-40B4-BE49-F238E27FC236}">
                <a16:creationId xmlns:a16="http://schemas.microsoft.com/office/drawing/2014/main" id="{C5D164FF-5342-9840-D602-01C7DB2B12FC}"/>
              </a:ext>
            </a:extLst>
          </p:cNvPr>
          <p:cNvSpPr>
            <a:spLocks noChangeAspect="1"/>
          </p:cNvSpPr>
          <p:nvPr/>
        </p:nvSpPr>
        <p:spPr>
          <a:xfrm>
            <a:off x="3994637" y="3214278"/>
            <a:ext cx="252000" cy="2523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Folded Corner 14">
            <a:extLst>
              <a:ext uri="{FF2B5EF4-FFF2-40B4-BE49-F238E27FC236}">
                <a16:creationId xmlns:a16="http://schemas.microsoft.com/office/drawing/2014/main" id="{A18B2271-1D68-C574-263F-4FD38D406A41}"/>
              </a:ext>
            </a:extLst>
          </p:cNvPr>
          <p:cNvSpPr>
            <a:spLocks noChangeAspect="1"/>
          </p:cNvSpPr>
          <p:nvPr/>
        </p:nvSpPr>
        <p:spPr>
          <a:xfrm>
            <a:off x="5963815" y="3177726"/>
            <a:ext cx="252000" cy="2523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Folded Corner 14">
            <a:extLst>
              <a:ext uri="{FF2B5EF4-FFF2-40B4-BE49-F238E27FC236}">
                <a16:creationId xmlns:a16="http://schemas.microsoft.com/office/drawing/2014/main" id="{A3D3F3ED-7153-90BC-73E9-43983A367D3D}"/>
              </a:ext>
            </a:extLst>
          </p:cNvPr>
          <p:cNvSpPr>
            <a:spLocks noChangeAspect="1"/>
          </p:cNvSpPr>
          <p:nvPr/>
        </p:nvSpPr>
        <p:spPr>
          <a:xfrm>
            <a:off x="2460927" y="3604970"/>
            <a:ext cx="252000" cy="2523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Folded Corner 14">
            <a:extLst>
              <a:ext uri="{FF2B5EF4-FFF2-40B4-BE49-F238E27FC236}">
                <a16:creationId xmlns:a16="http://schemas.microsoft.com/office/drawing/2014/main" id="{AD0F3E90-B975-27A5-7003-BB8ADBC0FE87}"/>
              </a:ext>
            </a:extLst>
          </p:cNvPr>
          <p:cNvSpPr>
            <a:spLocks noChangeAspect="1"/>
          </p:cNvSpPr>
          <p:nvPr/>
        </p:nvSpPr>
        <p:spPr>
          <a:xfrm>
            <a:off x="2941155" y="3604970"/>
            <a:ext cx="252000" cy="2523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Folded Corner 14">
            <a:extLst>
              <a:ext uri="{FF2B5EF4-FFF2-40B4-BE49-F238E27FC236}">
                <a16:creationId xmlns:a16="http://schemas.microsoft.com/office/drawing/2014/main" id="{1B9F7C18-D433-F205-F2C6-DBD6D498C142}"/>
              </a:ext>
            </a:extLst>
          </p:cNvPr>
          <p:cNvSpPr>
            <a:spLocks noChangeAspect="1"/>
          </p:cNvSpPr>
          <p:nvPr/>
        </p:nvSpPr>
        <p:spPr>
          <a:xfrm>
            <a:off x="3452234" y="3604970"/>
            <a:ext cx="252000" cy="2523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Folded Corner 14">
            <a:extLst>
              <a:ext uri="{FF2B5EF4-FFF2-40B4-BE49-F238E27FC236}">
                <a16:creationId xmlns:a16="http://schemas.microsoft.com/office/drawing/2014/main" id="{A6E3B10C-3E2F-8AB8-EDF6-26A88B476F1B}"/>
              </a:ext>
            </a:extLst>
          </p:cNvPr>
          <p:cNvSpPr>
            <a:spLocks noChangeAspect="1"/>
          </p:cNvSpPr>
          <p:nvPr/>
        </p:nvSpPr>
        <p:spPr>
          <a:xfrm>
            <a:off x="3994637" y="3604970"/>
            <a:ext cx="252000" cy="2523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Folded Corner 14">
            <a:extLst>
              <a:ext uri="{FF2B5EF4-FFF2-40B4-BE49-F238E27FC236}">
                <a16:creationId xmlns:a16="http://schemas.microsoft.com/office/drawing/2014/main" id="{C06C1919-9516-992E-4C50-B0BF3923E4A8}"/>
              </a:ext>
            </a:extLst>
          </p:cNvPr>
          <p:cNvSpPr>
            <a:spLocks noChangeAspect="1"/>
          </p:cNvSpPr>
          <p:nvPr/>
        </p:nvSpPr>
        <p:spPr>
          <a:xfrm>
            <a:off x="2460927" y="4011502"/>
            <a:ext cx="252000" cy="2523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Folded Corner 14">
            <a:extLst>
              <a:ext uri="{FF2B5EF4-FFF2-40B4-BE49-F238E27FC236}">
                <a16:creationId xmlns:a16="http://schemas.microsoft.com/office/drawing/2014/main" id="{6CA36D1A-5269-329B-0BFB-4A32E47E57A7}"/>
              </a:ext>
            </a:extLst>
          </p:cNvPr>
          <p:cNvSpPr>
            <a:spLocks noChangeAspect="1"/>
          </p:cNvSpPr>
          <p:nvPr/>
        </p:nvSpPr>
        <p:spPr>
          <a:xfrm>
            <a:off x="2941155" y="4011502"/>
            <a:ext cx="252000" cy="2523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Folded Corner 14">
            <a:extLst>
              <a:ext uri="{FF2B5EF4-FFF2-40B4-BE49-F238E27FC236}">
                <a16:creationId xmlns:a16="http://schemas.microsoft.com/office/drawing/2014/main" id="{D3B687E9-6CE6-193E-604E-108AC3CEE225}"/>
              </a:ext>
            </a:extLst>
          </p:cNvPr>
          <p:cNvSpPr>
            <a:spLocks noChangeAspect="1"/>
          </p:cNvSpPr>
          <p:nvPr/>
        </p:nvSpPr>
        <p:spPr>
          <a:xfrm>
            <a:off x="3452234" y="4011502"/>
            <a:ext cx="252000" cy="2523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Folded Corner 14">
            <a:extLst>
              <a:ext uri="{FF2B5EF4-FFF2-40B4-BE49-F238E27FC236}">
                <a16:creationId xmlns:a16="http://schemas.microsoft.com/office/drawing/2014/main" id="{FCDECD07-E758-0CF5-7E35-4BB2DAB4AF38}"/>
              </a:ext>
            </a:extLst>
          </p:cNvPr>
          <p:cNvSpPr>
            <a:spLocks noChangeAspect="1"/>
          </p:cNvSpPr>
          <p:nvPr/>
        </p:nvSpPr>
        <p:spPr>
          <a:xfrm>
            <a:off x="3994637" y="4011502"/>
            <a:ext cx="252000" cy="2523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Folded Corner 14">
            <a:extLst>
              <a:ext uri="{FF2B5EF4-FFF2-40B4-BE49-F238E27FC236}">
                <a16:creationId xmlns:a16="http://schemas.microsoft.com/office/drawing/2014/main" id="{C0FB13F6-3146-FCB9-7E8B-1E7B05961A20}"/>
              </a:ext>
            </a:extLst>
          </p:cNvPr>
          <p:cNvSpPr>
            <a:spLocks noChangeAspect="1"/>
          </p:cNvSpPr>
          <p:nvPr/>
        </p:nvSpPr>
        <p:spPr>
          <a:xfrm>
            <a:off x="5636975" y="3950401"/>
            <a:ext cx="252000" cy="2523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Folded Corner 14">
            <a:extLst>
              <a:ext uri="{FF2B5EF4-FFF2-40B4-BE49-F238E27FC236}">
                <a16:creationId xmlns:a16="http://schemas.microsoft.com/office/drawing/2014/main" id="{B36A25A3-6D9C-AAAC-BD78-7D5E6EC373D4}"/>
              </a:ext>
            </a:extLst>
          </p:cNvPr>
          <p:cNvSpPr>
            <a:spLocks noChangeAspect="1"/>
          </p:cNvSpPr>
          <p:nvPr/>
        </p:nvSpPr>
        <p:spPr>
          <a:xfrm>
            <a:off x="6475907" y="3841344"/>
            <a:ext cx="252000" cy="2523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FA2114-B555-042F-AF21-520CADC92847}"/>
              </a:ext>
            </a:extLst>
          </p:cNvPr>
          <p:cNvSpPr txBox="1"/>
          <p:nvPr/>
        </p:nvSpPr>
        <p:spPr>
          <a:xfrm>
            <a:off x="4613564" y="4792414"/>
            <a:ext cx="2801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Continuous Data Processing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81F1CB-8FD0-3F3F-B6FA-E8C6B57075B8}"/>
              </a:ext>
            </a:extLst>
          </p:cNvPr>
          <p:cNvSpPr txBox="1"/>
          <p:nvPr/>
        </p:nvSpPr>
        <p:spPr>
          <a:xfrm>
            <a:off x="7414739" y="4840666"/>
            <a:ext cx="185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Outputs</a:t>
            </a:r>
          </a:p>
        </p:txBody>
      </p:sp>
      <p:pic>
        <p:nvPicPr>
          <p:cNvPr id="31" name="Graphic 30" descr="Presentation with pie chart with solid fill">
            <a:extLst>
              <a:ext uri="{FF2B5EF4-FFF2-40B4-BE49-F238E27FC236}">
                <a16:creationId xmlns:a16="http://schemas.microsoft.com/office/drawing/2014/main" id="{5B38F0A1-C20A-0B23-10B2-E6344EB6E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2835" y="2892354"/>
            <a:ext cx="1073292" cy="107329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A6C0F21-6615-6C0E-4217-2A13AB2069E6}"/>
              </a:ext>
            </a:extLst>
          </p:cNvPr>
          <p:cNvSpPr txBox="1"/>
          <p:nvPr/>
        </p:nvSpPr>
        <p:spPr>
          <a:xfrm>
            <a:off x="8724762" y="3098871"/>
            <a:ext cx="18549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Analytics</a:t>
            </a:r>
          </a:p>
        </p:txBody>
      </p:sp>
      <p:pic>
        <p:nvPicPr>
          <p:cNvPr id="33" name="Graphic 32" descr="Cmd Terminal with solid fill">
            <a:extLst>
              <a:ext uri="{FF2B5EF4-FFF2-40B4-BE49-F238E27FC236}">
                <a16:creationId xmlns:a16="http://schemas.microsoft.com/office/drawing/2014/main" id="{30EF2B96-662C-AD8F-8B10-C6A29A0651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59375" y="3712288"/>
            <a:ext cx="926129" cy="92612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670DD7E-8DFC-831A-47B9-8219C79987B5}"/>
              </a:ext>
            </a:extLst>
          </p:cNvPr>
          <p:cNvSpPr txBox="1"/>
          <p:nvPr/>
        </p:nvSpPr>
        <p:spPr>
          <a:xfrm>
            <a:off x="8743511" y="3952994"/>
            <a:ext cx="21081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7A378D7-7BE3-D363-F5A1-E404CE510CAD}"/>
              </a:ext>
            </a:extLst>
          </p:cNvPr>
          <p:cNvCxnSpPr>
            <a:cxnSpLocks/>
          </p:cNvCxnSpPr>
          <p:nvPr/>
        </p:nvCxnSpPr>
        <p:spPr>
          <a:xfrm>
            <a:off x="4613564" y="3340436"/>
            <a:ext cx="7597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31B09E8-8208-9ABE-6D5F-6D2C6E689141}"/>
              </a:ext>
            </a:extLst>
          </p:cNvPr>
          <p:cNvCxnSpPr>
            <a:cxnSpLocks/>
          </p:cNvCxnSpPr>
          <p:nvPr/>
        </p:nvCxnSpPr>
        <p:spPr>
          <a:xfrm flipV="1">
            <a:off x="4613563" y="3731128"/>
            <a:ext cx="773592" cy="153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AD6C0B-17A4-5B2B-A22D-6A4BD468D6D4}"/>
              </a:ext>
            </a:extLst>
          </p:cNvPr>
          <p:cNvCxnSpPr>
            <a:cxnSpLocks/>
          </p:cNvCxnSpPr>
          <p:nvPr/>
        </p:nvCxnSpPr>
        <p:spPr>
          <a:xfrm>
            <a:off x="4599710" y="4137660"/>
            <a:ext cx="7874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4FEBF3B-E997-A6BE-868A-F2D4B77AE6B4}"/>
              </a:ext>
            </a:extLst>
          </p:cNvPr>
          <p:cNvCxnSpPr>
            <a:cxnSpLocks/>
          </p:cNvCxnSpPr>
          <p:nvPr/>
        </p:nvCxnSpPr>
        <p:spPr>
          <a:xfrm>
            <a:off x="6979523" y="3340436"/>
            <a:ext cx="7597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BE6D929-C1C4-98FC-933E-FA288B068341}"/>
              </a:ext>
            </a:extLst>
          </p:cNvPr>
          <p:cNvCxnSpPr>
            <a:cxnSpLocks/>
          </p:cNvCxnSpPr>
          <p:nvPr/>
        </p:nvCxnSpPr>
        <p:spPr>
          <a:xfrm>
            <a:off x="6965669" y="4137660"/>
            <a:ext cx="7874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8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0" grpId="0"/>
      <p:bldP spid="32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A63B3-F3D8-2A96-BD61-68D2CE9DF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0FE31E1B-8975-DBBF-7BA0-69CEE68CF0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19" y="5354896"/>
            <a:ext cx="780279" cy="122944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50997F-3891-5F68-CCB6-04A8E2F775AB}"/>
              </a:ext>
            </a:extLst>
          </p:cNvPr>
          <p:cNvSpPr/>
          <p:nvPr/>
        </p:nvSpPr>
        <p:spPr>
          <a:xfrm>
            <a:off x="7674941" y="3335140"/>
            <a:ext cx="2596006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911043-8429-1037-4AFF-C8F2941A1ADB}"/>
              </a:ext>
            </a:extLst>
          </p:cNvPr>
          <p:cNvSpPr/>
          <p:nvPr/>
        </p:nvSpPr>
        <p:spPr>
          <a:xfrm>
            <a:off x="9296526" y="3950422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A3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EA8AC8-9098-CDB8-2E1C-49D4D68F6472}"/>
              </a:ext>
            </a:extLst>
          </p:cNvPr>
          <p:cNvSpPr/>
          <p:nvPr/>
        </p:nvSpPr>
        <p:spPr>
          <a:xfrm>
            <a:off x="603017" y="3342247"/>
            <a:ext cx="2595776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09F461-5DED-F5E6-38FA-DF637B09ED70}"/>
              </a:ext>
            </a:extLst>
          </p:cNvPr>
          <p:cNvSpPr/>
          <p:nvPr/>
        </p:nvSpPr>
        <p:spPr>
          <a:xfrm>
            <a:off x="2253407" y="3980242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A1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147CF6-0AD5-0C76-2A54-8B941F3868D7}"/>
              </a:ext>
            </a:extLst>
          </p:cNvPr>
          <p:cNvSpPr/>
          <p:nvPr/>
        </p:nvSpPr>
        <p:spPr>
          <a:xfrm>
            <a:off x="3617844" y="496957"/>
            <a:ext cx="4412974" cy="1645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18CD46-7A6C-2A5F-1003-1F9B6EC37A96}"/>
              </a:ext>
            </a:extLst>
          </p:cNvPr>
          <p:cNvSpPr/>
          <p:nvPr/>
        </p:nvSpPr>
        <p:spPr>
          <a:xfrm>
            <a:off x="4235568" y="3335140"/>
            <a:ext cx="2597238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5015BB9-FEF5-48D5-E78E-7385A5312A65}"/>
              </a:ext>
            </a:extLst>
          </p:cNvPr>
          <p:cNvSpPr/>
          <p:nvPr/>
        </p:nvSpPr>
        <p:spPr>
          <a:xfrm>
            <a:off x="5278954" y="1113295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A0</a:t>
            </a:r>
            <a:endParaRPr lang="en-CA" sz="2500">
              <a:solidFill>
                <a:schemeClr val="tx1"/>
              </a:solidFill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65C9DD1-8369-7BA6-0CAE-776644580066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1900905" y="2142758"/>
            <a:ext cx="3923426" cy="11994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AE55B6F-FEB4-BDA8-5F86-7B0A907CA1F3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5534187" y="2142758"/>
            <a:ext cx="290144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3EBD257-64DC-F2C3-791D-71BD88E9C381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H="1" flipV="1">
            <a:off x="5824331" y="2142758"/>
            <a:ext cx="314861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FA13A76-C251-29A2-ED2E-08B43495C37B}"/>
              </a:ext>
            </a:extLst>
          </p:cNvPr>
          <p:cNvSpPr txBox="1"/>
          <p:nvPr/>
        </p:nvSpPr>
        <p:spPr>
          <a:xfrm>
            <a:off x="8179624" y="822607"/>
            <a:ext cx="164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Cloud Datacenter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C156F2-E556-6F20-F6AC-DEC1867F0BA0}"/>
              </a:ext>
            </a:extLst>
          </p:cNvPr>
          <p:cNvSpPr txBox="1"/>
          <p:nvPr/>
        </p:nvSpPr>
        <p:spPr>
          <a:xfrm>
            <a:off x="10270947" y="3669066"/>
            <a:ext cx="20125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Edge Datacenter(s)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2B7204-ACE7-407D-BF7A-990BF67A1E04}"/>
              </a:ext>
            </a:extLst>
          </p:cNvPr>
          <p:cNvSpPr txBox="1"/>
          <p:nvPr/>
        </p:nvSpPr>
        <p:spPr>
          <a:xfrm>
            <a:off x="1028992" y="2905201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03AF2B-8B64-DDF3-5F6C-6C3740D14E27}"/>
              </a:ext>
            </a:extLst>
          </p:cNvPr>
          <p:cNvSpPr txBox="1"/>
          <p:nvPr/>
        </p:nvSpPr>
        <p:spPr>
          <a:xfrm>
            <a:off x="4338158" y="2908603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Street2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BE1FCE-3E54-BF08-773D-1B0F5481EE7C}"/>
              </a:ext>
            </a:extLst>
          </p:cNvPr>
          <p:cNvSpPr txBox="1"/>
          <p:nvPr/>
        </p:nvSpPr>
        <p:spPr>
          <a:xfrm>
            <a:off x="9086194" y="2880582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E36C5B-331E-60D3-54DA-386B0BA54978}"/>
              </a:ext>
            </a:extLst>
          </p:cNvPr>
          <p:cNvSpPr txBox="1"/>
          <p:nvPr/>
        </p:nvSpPr>
        <p:spPr>
          <a:xfrm>
            <a:off x="6915479" y="63341"/>
            <a:ext cx="16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Region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1D0A88E1-87BB-7AEE-6709-F0AC84D4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20</a:t>
            </a:fld>
            <a:endParaRPr lang="en-CA"/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1B91B8A6-3713-2F0F-FB13-E2D7CEF82215}"/>
              </a:ext>
            </a:extLst>
          </p:cNvPr>
          <p:cNvSpPr/>
          <p:nvPr/>
        </p:nvSpPr>
        <p:spPr>
          <a:xfrm>
            <a:off x="2670283" y="3418711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48A45C-0527-02D2-F64D-22D9D3736305}"/>
              </a:ext>
            </a:extLst>
          </p:cNvPr>
          <p:cNvSpPr/>
          <p:nvPr/>
        </p:nvSpPr>
        <p:spPr>
          <a:xfrm>
            <a:off x="730509" y="4218130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5B622E-F1F8-4A10-0491-EA956941921A}"/>
              </a:ext>
            </a:extLst>
          </p:cNvPr>
          <p:cNvCxnSpPr>
            <a:cxnSpLocks/>
          </p:cNvCxnSpPr>
          <p:nvPr/>
        </p:nvCxnSpPr>
        <p:spPr>
          <a:xfrm>
            <a:off x="1677867" y="4218129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05694E-B974-F14D-06D9-A4ECCA7E59DD}"/>
              </a:ext>
            </a:extLst>
          </p:cNvPr>
          <p:cNvCxnSpPr>
            <a:cxnSpLocks/>
          </p:cNvCxnSpPr>
          <p:nvPr/>
        </p:nvCxnSpPr>
        <p:spPr>
          <a:xfrm>
            <a:off x="1369920" y="4213550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297F9B-92C6-F4F5-C78A-A3129BAEBD5F}"/>
              </a:ext>
            </a:extLst>
          </p:cNvPr>
          <p:cNvCxnSpPr>
            <a:cxnSpLocks/>
          </p:cNvCxnSpPr>
          <p:nvPr/>
        </p:nvCxnSpPr>
        <p:spPr>
          <a:xfrm>
            <a:off x="1071410" y="4224566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53A0049-18C3-92BD-D908-B673DAD5E6E5}"/>
              </a:ext>
            </a:extLst>
          </p:cNvPr>
          <p:cNvSpPr/>
          <p:nvPr/>
        </p:nvSpPr>
        <p:spPr>
          <a:xfrm>
            <a:off x="1725909" y="4256176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AC63A5-4A30-2C8F-6BC6-A0CA51C2B823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995474" y="4440830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26F0C3A-1307-C957-2B4D-FE3A1C5576B5}"/>
              </a:ext>
            </a:extLst>
          </p:cNvPr>
          <p:cNvSpPr/>
          <p:nvPr/>
        </p:nvSpPr>
        <p:spPr>
          <a:xfrm>
            <a:off x="7778860" y="4181199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0268F61-2CBB-0534-AD46-8EE4E8B64EA3}"/>
              </a:ext>
            </a:extLst>
          </p:cNvPr>
          <p:cNvCxnSpPr>
            <a:cxnSpLocks/>
          </p:cNvCxnSpPr>
          <p:nvPr/>
        </p:nvCxnSpPr>
        <p:spPr>
          <a:xfrm>
            <a:off x="8726218" y="4181198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BA474E2-B759-0D0D-152C-7483F3DA7267}"/>
              </a:ext>
            </a:extLst>
          </p:cNvPr>
          <p:cNvCxnSpPr>
            <a:cxnSpLocks/>
          </p:cNvCxnSpPr>
          <p:nvPr/>
        </p:nvCxnSpPr>
        <p:spPr>
          <a:xfrm>
            <a:off x="8418271" y="4176619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66026BD-5840-CE1F-450B-B137B244D432}"/>
              </a:ext>
            </a:extLst>
          </p:cNvPr>
          <p:cNvCxnSpPr>
            <a:cxnSpLocks/>
          </p:cNvCxnSpPr>
          <p:nvPr/>
        </p:nvCxnSpPr>
        <p:spPr>
          <a:xfrm>
            <a:off x="8119761" y="4187635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61A1254-918B-0A00-5E6F-274510255AC9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9043825" y="4403899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4A6AA829-80E3-2A6F-633C-D6153CC942C2}"/>
              </a:ext>
            </a:extLst>
          </p:cNvPr>
          <p:cNvSpPr/>
          <p:nvPr/>
        </p:nvSpPr>
        <p:spPr>
          <a:xfrm>
            <a:off x="3766650" y="1326515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F296FC3-BD16-5D4D-D8C1-B94D28C0F606}"/>
              </a:ext>
            </a:extLst>
          </p:cNvPr>
          <p:cNvCxnSpPr>
            <a:cxnSpLocks/>
          </p:cNvCxnSpPr>
          <p:nvPr/>
        </p:nvCxnSpPr>
        <p:spPr>
          <a:xfrm>
            <a:off x="4714008" y="1326514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D738ED6-279B-71E9-26BA-B2B3600A78F7}"/>
              </a:ext>
            </a:extLst>
          </p:cNvPr>
          <p:cNvCxnSpPr>
            <a:cxnSpLocks/>
          </p:cNvCxnSpPr>
          <p:nvPr/>
        </p:nvCxnSpPr>
        <p:spPr>
          <a:xfrm>
            <a:off x="4406061" y="1321935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C72D13E-1F54-8911-05DF-7AC054927CC1}"/>
              </a:ext>
            </a:extLst>
          </p:cNvPr>
          <p:cNvCxnSpPr>
            <a:cxnSpLocks/>
          </p:cNvCxnSpPr>
          <p:nvPr/>
        </p:nvCxnSpPr>
        <p:spPr>
          <a:xfrm>
            <a:off x="4107551" y="1332951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A1BA9C8-E046-BB60-B664-0BF4E5F6C5A0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5031615" y="1549215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A433E1D4-01E6-619D-4CDA-039B9A685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199376"/>
              </p:ext>
            </p:extLst>
          </p:nvPr>
        </p:nvGraphicFramePr>
        <p:xfrm>
          <a:off x="6392589" y="643534"/>
          <a:ext cx="1445230" cy="13659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722615">
                  <a:extLst>
                    <a:ext uri="{9D8B030D-6E8A-4147-A177-3AD203B41FA5}">
                      <a16:colId xmlns:a16="http://schemas.microsoft.com/office/drawing/2014/main" val="3796753013"/>
                    </a:ext>
                  </a:extLst>
                </a:gridCol>
                <a:gridCol w="722615">
                  <a:extLst>
                    <a:ext uri="{9D8B030D-6E8A-4147-A177-3AD203B41FA5}">
                      <a16:colId xmlns:a16="http://schemas.microsoft.com/office/drawing/2014/main" val="1595259506"/>
                    </a:ext>
                  </a:extLst>
                </a:gridCol>
              </a:tblGrid>
              <a:tr h="31061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Node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Keys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18655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A0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*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701646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A1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C1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275678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A3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76672"/>
                  </a:ext>
                </a:extLst>
              </a:tr>
            </a:tbl>
          </a:graphicData>
        </a:graphic>
      </p:graphicFrame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AD3A5AE-B21C-D2C0-71A3-8513A8EF168C}"/>
              </a:ext>
            </a:extLst>
          </p:cNvPr>
          <p:cNvCxnSpPr>
            <a:cxnSpLocks/>
          </p:cNvCxnSpPr>
          <p:nvPr/>
        </p:nvCxnSpPr>
        <p:spPr>
          <a:xfrm flipH="1" flipV="1">
            <a:off x="5417881" y="4931655"/>
            <a:ext cx="607128" cy="76559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86335131-57EC-B668-C5AD-54CE9CBE3DFE}"/>
              </a:ext>
            </a:extLst>
          </p:cNvPr>
          <p:cNvSpPr/>
          <p:nvPr/>
        </p:nvSpPr>
        <p:spPr>
          <a:xfrm>
            <a:off x="5716331" y="5344354"/>
            <a:ext cx="216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03FAF4-DED7-C73D-EE42-659C7B6873B7}"/>
              </a:ext>
            </a:extLst>
          </p:cNvPr>
          <p:cNvSpPr txBox="1"/>
          <p:nvPr/>
        </p:nvSpPr>
        <p:spPr>
          <a:xfrm>
            <a:off x="5803632" y="6171684"/>
            <a:ext cx="5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C1</a:t>
            </a:r>
            <a:endParaRPr lang="en-CA" b="1">
              <a:solidFill>
                <a:schemeClr val="accent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9DBB9B4-BD43-BD7D-7A37-288C8521FB18}"/>
              </a:ext>
            </a:extLst>
          </p:cNvPr>
          <p:cNvSpPr/>
          <p:nvPr/>
        </p:nvSpPr>
        <p:spPr>
          <a:xfrm>
            <a:off x="6341284" y="1321935"/>
            <a:ext cx="1554609" cy="3316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527BB7-9EA1-3648-468C-3C578C8C46F1}"/>
              </a:ext>
            </a:extLst>
          </p:cNvPr>
          <p:cNvSpPr txBox="1"/>
          <p:nvPr/>
        </p:nvSpPr>
        <p:spPr>
          <a:xfrm>
            <a:off x="1329848" y="122463"/>
            <a:ext cx="2047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Mobility Detected</a:t>
            </a:r>
            <a:endParaRPr lang="en-CA" sz="2500" dirty="0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24F0F920-93A1-03AC-E1C1-144A6521FCDF}"/>
              </a:ext>
            </a:extLst>
          </p:cNvPr>
          <p:cNvSpPr/>
          <p:nvPr/>
        </p:nvSpPr>
        <p:spPr>
          <a:xfrm>
            <a:off x="999749" y="375791"/>
            <a:ext cx="340928" cy="36933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F333A8-2483-AAB2-EB56-291D3F099260}"/>
              </a:ext>
            </a:extLst>
          </p:cNvPr>
          <p:cNvSpPr txBox="1"/>
          <p:nvPr/>
        </p:nvSpPr>
        <p:spPr>
          <a:xfrm>
            <a:off x="1330483" y="893596"/>
            <a:ext cx="20479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Migrate C1 state from A1 to A0</a:t>
            </a:r>
            <a:endParaRPr lang="en-CA" sz="2500" dirty="0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781FEBDF-A0F9-0B46-7DF0-063C96E531E2}"/>
              </a:ext>
            </a:extLst>
          </p:cNvPr>
          <p:cNvSpPr/>
          <p:nvPr/>
        </p:nvSpPr>
        <p:spPr>
          <a:xfrm>
            <a:off x="1011213" y="979996"/>
            <a:ext cx="340928" cy="36933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F85FE00-77F0-A58B-D095-AD8A8BF09397}"/>
              </a:ext>
            </a:extLst>
          </p:cNvPr>
          <p:cNvSpPr/>
          <p:nvPr/>
        </p:nvSpPr>
        <p:spPr>
          <a:xfrm>
            <a:off x="4764444" y="1377928"/>
            <a:ext cx="216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noProof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23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06145 -0.154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5 -0.15463 L -0.00039 -0.48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48843 L -0.07734 -0.579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07773 0.0900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3 0.09005 L -0.24037 0.256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11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2551 L -0.27461 0.420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10039 -2.59259E-6 C 0.14557 -2.59259E-6 0.20117 -0.1125 0.20117 -0.2037 L 0.20117 -0.40717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96" grpId="0" animBg="1"/>
      <p:bldP spid="96" grpId="1" animBg="1"/>
      <p:bldP spid="96" grpId="2" animBg="1"/>
      <p:bldP spid="96" grpId="3" animBg="1"/>
      <p:bldP spid="24" grpId="0" animBg="1"/>
      <p:bldP spid="25" grpId="0"/>
      <p:bldP spid="28" grpId="0" animBg="1"/>
      <p:bldP spid="31" grpId="0"/>
      <p:bldP spid="32" grpId="0" animBg="1"/>
      <p:bldP spid="33" grpId="0" animBg="1"/>
      <p:bldP spid="33" grpId="1" animBg="1"/>
      <p:bldP spid="33" grpId="2" animBg="1"/>
      <p:bldP spid="33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F6CEE-3729-9963-F91D-11B03EBDA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14A551AE-046A-D9F9-5D32-6BBD71C79C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19" y="5354896"/>
            <a:ext cx="780279" cy="122944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CBB28E-A7FC-453B-9FB5-2C4271EAACBB}"/>
              </a:ext>
            </a:extLst>
          </p:cNvPr>
          <p:cNvSpPr/>
          <p:nvPr/>
        </p:nvSpPr>
        <p:spPr>
          <a:xfrm>
            <a:off x="7674941" y="3335140"/>
            <a:ext cx="2596006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0D7E83-FAE1-D25E-3208-351568E5108E}"/>
              </a:ext>
            </a:extLst>
          </p:cNvPr>
          <p:cNvSpPr/>
          <p:nvPr/>
        </p:nvSpPr>
        <p:spPr>
          <a:xfrm>
            <a:off x="9296526" y="3950422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A3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95A496-FB72-A587-4BA7-36D22C9DECAC}"/>
              </a:ext>
            </a:extLst>
          </p:cNvPr>
          <p:cNvSpPr/>
          <p:nvPr/>
        </p:nvSpPr>
        <p:spPr>
          <a:xfrm>
            <a:off x="603017" y="3342247"/>
            <a:ext cx="2595776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B49AC1-7F05-A1C0-7833-9E8D5369E12A}"/>
              </a:ext>
            </a:extLst>
          </p:cNvPr>
          <p:cNvSpPr/>
          <p:nvPr/>
        </p:nvSpPr>
        <p:spPr>
          <a:xfrm>
            <a:off x="2253407" y="3980242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A1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71B1B8-0B5A-1C5F-16FE-528EDB5CE0D9}"/>
              </a:ext>
            </a:extLst>
          </p:cNvPr>
          <p:cNvSpPr/>
          <p:nvPr/>
        </p:nvSpPr>
        <p:spPr>
          <a:xfrm>
            <a:off x="3617844" y="496957"/>
            <a:ext cx="4412974" cy="1645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29618-AF3D-A88A-8841-AC1672DF080E}"/>
              </a:ext>
            </a:extLst>
          </p:cNvPr>
          <p:cNvSpPr/>
          <p:nvPr/>
        </p:nvSpPr>
        <p:spPr>
          <a:xfrm>
            <a:off x="4235568" y="3335140"/>
            <a:ext cx="2597238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92C76E2-D995-A618-6112-45D5A1D8AF04}"/>
              </a:ext>
            </a:extLst>
          </p:cNvPr>
          <p:cNvSpPr/>
          <p:nvPr/>
        </p:nvSpPr>
        <p:spPr>
          <a:xfrm>
            <a:off x="5278954" y="1113295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A0</a:t>
            </a:r>
            <a:endParaRPr lang="en-CA" sz="2500">
              <a:solidFill>
                <a:schemeClr val="tx1"/>
              </a:solidFill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681FA44-E868-394D-D518-6E9CC754750C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1900905" y="2142758"/>
            <a:ext cx="3923426" cy="11994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AECF223-2E5A-DBF8-9DBB-F20B87170662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5534187" y="2142758"/>
            <a:ext cx="290144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D65DA34-ECA8-D88B-EB5C-4E45563A49C8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H="1" flipV="1">
            <a:off x="5824331" y="2142758"/>
            <a:ext cx="314861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74666E-8C09-FBF8-4616-113D5142FC03}"/>
              </a:ext>
            </a:extLst>
          </p:cNvPr>
          <p:cNvSpPr txBox="1"/>
          <p:nvPr/>
        </p:nvSpPr>
        <p:spPr>
          <a:xfrm>
            <a:off x="8179624" y="822607"/>
            <a:ext cx="164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Cloud Datacenter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AC9068-3CB0-EA6A-5C26-403A994AD20A}"/>
              </a:ext>
            </a:extLst>
          </p:cNvPr>
          <p:cNvSpPr txBox="1"/>
          <p:nvPr/>
        </p:nvSpPr>
        <p:spPr>
          <a:xfrm>
            <a:off x="10357819" y="3669066"/>
            <a:ext cx="192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Edge Datacenter(s)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881F98-1413-3030-FBE0-6F7ACBFEFDBF}"/>
              </a:ext>
            </a:extLst>
          </p:cNvPr>
          <p:cNvSpPr txBox="1"/>
          <p:nvPr/>
        </p:nvSpPr>
        <p:spPr>
          <a:xfrm>
            <a:off x="1028992" y="2905201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780077-FC59-F44D-7C43-E19D6E2C5B3B}"/>
              </a:ext>
            </a:extLst>
          </p:cNvPr>
          <p:cNvSpPr txBox="1"/>
          <p:nvPr/>
        </p:nvSpPr>
        <p:spPr>
          <a:xfrm>
            <a:off x="4338158" y="2908603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90DEC3-F8DF-11F8-F59C-8E1E4DA7C95A}"/>
              </a:ext>
            </a:extLst>
          </p:cNvPr>
          <p:cNvSpPr txBox="1"/>
          <p:nvPr/>
        </p:nvSpPr>
        <p:spPr>
          <a:xfrm>
            <a:off x="9086194" y="2880582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117536-34C7-C9F0-CAA4-A5EF5B59BD86}"/>
              </a:ext>
            </a:extLst>
          </p:cNvPr>
          <p:cNvSpPr txBox="1"/>
          <p:nvPr/>
        </p:nvSpPr>
        <p:spPr>
          <a:xfrm>
            <a:off x="6915479" y="63341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Region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A6ECF811-CA10-3528-40F0-00776BFB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21</a:t>
            </a:fld>
            <a:endParaRPr lang="en-CA"/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0F4F43A5-1AB1-4806-461A-20AF12AAA714}"/>
              </a:ext>
            </a:extLst>
          </p:cNvPr>
          <p:cNvSpPr/>
          <p:nvPr/>
        </p:nvSpPr>
        <p:spPr>
          <a:xfrm>
            <a:off x="5113686" y="553350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13BDB0-9535-4976-492A-F6D778BAF2EB}"/>
              </a:ext>
            </a:extLst>
          </p:cNvPr>
          <p:cNvSpPr/>
          <p:nvPr/>
        </p:nvSpPr>
        <p:spPr>
          <a:xfrm>
            <a:off x="730509" y="4218130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177D10-5BB7-EF69-4B20-A37FC13CEFAF}"/>
              </a:ext>
            </a:extLst>
          </p:cNvPr>
          <p:cNvCxnSpPr>
            <a:cxnSpLocks/>
          </p:cNvCxnSpPr>
          <p:nvPr/>
        </p:nvCxnSpPr>
        <p:spPr>
          <a:xfrm>
            <a:off x="1677867" y="4218129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D9C134-10A8-4EC4-EFD8-3DB1699C438F}"/>
              </a:ext>
            </a:extLst>
          </p:cNvPr>
          <p:cNvCxnSpPr>
            <a:cxnSpLocks/>
          </p:cNvCxnSpPr>
          <p:nvPr/>
        </p:nvCxnSpPr>
        <p:spPr>
          <a:xfrm>
            <a:off x="1369920" y="4213550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8FA9A6-ACF0-41E0-8B5D-4BBC42952EDC}"/>
              </a:ext>
            </a:extLst>
          </p:cNvPr>
          <p:cNvCxnSpPr>
            <a:cxnSpLocks/>
          </p:cNvCxnSpPr>
          <p:nvPr/>
        </p:nvCxnSpPr>
        <p:spPr>
          <a:xfrm>
            <a:off x="1071410" y="4224566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53FECB-B9BB-89E4-7B06-C17A41386D84}"/>
              </a:ext>
            </a:extLst>
          </p:cNvPr>
          <p:cNvSpPr/>
          <p:nvPr/>
        </p:nvSpPr>
        <p:spPr>
          <a:xfrm>
            <a:off x="1725909" y="4256176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AD82E0-BA0D-CFE2-43E1-72787BF95A1B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995474" y="4440830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06E56B2E-DD3A-3FF0-C05F-2C9FF7ECF754}"/>
              </a:ext>
            </a:extLst>
          </p:cNvPr>
          <p:cNvSpPr/>
          <p:nvPr/>
        </p:nvSpPr>
        <p:spPr>
          <a:xfrm>
            <a:off x="7778860" y="4181199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EDA70FB-F98B-FC0A-09EC-CE9009F07A43}"/>
              </a:ext>
            </a:extLst>
          </p:cNvPr>
          <p:cNvCxnSpPr>
            <a:cxnSpLocks/>
          </p:cNvCxnSpPr>
          <p:nvPr/>
        </p:nvCxnSpPr>
        <p:spPr>
          <a:xfrm>
            <a:off x="8726218" y="4181198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810B0F-2F85-14DF-8942-2FBB1B6E047B}"/>
              </a:ext>
            </a:extLst>
          </p:cNvPr>
          <p:cNvCxnSpPr>
            <a:cxnSpLocks/>
          </p:cNvCxnSpPr>
          <p:nvPr/>
        </p:nvCxnSpPr>
        <p:spPr>
          <a:xfrm>
            <a:off x="8418271" y="4176619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E445C32-2CD7-8C0F-287E-76ACC4435169}"/>
              </a:ext>
            </a:extLst>
          </p:cNvPr>
          <p:cNvCxnSpPr>
            <a:cxnSpLocks/>
          </p:cNvCxnSpPr>
          <p:nvPr/>
        </p:nvCxnSpPr>
        <p:spPr>
          <a:xfrm>
            <a:off x="8119761" y="4187635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B59B445-5B2F-D929-89BA-2FD1CAFE0300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9043825" y="4403899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EF6A6E46-D644-79F6-6952-B1B38ED5E94A}"/>
              </a:ext>
            </a:extLst>
          </p:cNvPr>
          <p:cNvSpPr/>
          <p:nvPr/>
        </p:nvSpPr>
        <p:spPr>
          <a:xfrm>
            <a:off x="3766650" y="1326515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1E15260-0D03-4F17-AC90-580CC4B094A2}"/>
              </a:ext>
            </a:extLst>
          </p:cNvPr>
          <p:cNvCxnSpPr>
            <a:cxnSpLocks/>
          </p:cNvCxnSpPr>
          <p:nvPr/>
        </p:nvCxnSpPr>
        <p:spPr>
          <a:xfrm>
            <a:off x="4714008" y="1326514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63FC09F-00FA-FE97-F90C-4AD42671C04A}"/>
              </a:ext>
            </a:extLst>
          </p:cNvPr>
          <p:cNvCxnSpPr>
            <a:cxnSpLocks/>
          </p:cNvCxnSpPr>
          <p:nvPr/>
        </p:nvCxnSpPr>
        <p:spPr>
          <a:xfrm>
            <a:off x="4406061" y="1321935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2383A20-7DF1-D353-B2C8-3F03694B10A3}"/>
              </a:ext>
            </a:extLst>
          </p:cNvPr>
          <p:cNvCxnSpPr>
            <a:cxnSpLocks/>
          </p:cNvCxnSpPr>
          <p:nvPr/>
        </p:nvCxnSpPr>
        <p:spPr>
          <a:xfrm>
            <a:off x="4107551" y="1332951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0564270-A4DB-D576-BB14-799F44CDA8F1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5031615" y="1549215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430710B0-7EB4-42DC-89A8-FF9B4DDBC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62938"/>
              </p:ext>
            </p:extLst>
          </p:nvPr>
        </p:nvGraphicFramePr>
        <p:xfrm>
          <a:off x="6392589" y="643534"/>
          <a:ext cx="1445230" cy="13659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722615">
                  <a:extLst>
                    <a:ext uri="{9D8B030D-6E8A-4147-A177-3AD203B41FA5}">
                      <a16:colId xmlns:a16="http://schemas.microsoft.com/office/drawing/2014/main" val="3796753013"/>
                    </a:ext>
                  </a:extLst>
                </a:gridCol>
                <a:gridCol w="722615">
                  <a:extLst>
                    <a:ext uri="{9D8B030D-6E8A-4147-A177-3AD203B41FA5}">
                      <a16:colId xmlns:a16="http://schemas.microsoft.com/office/drawing/2014/main" val="1595259506"/>
                    </a:ext>
                  </a:extLst>
                </a:gridCol>
              </a:tblGrid>
              <a:tr h="31061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Node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Keys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18655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A0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*, C1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701646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A1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-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275678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A3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-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76672"/>
                  </a:ext>
                </a:extLst>
              </a:tr>
            </a:tbl>
          </a:graphicData>
        </a:graphic>
      </p:graphicFrame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98E8C6E-87F1-8B14-EA36-512805EAB652}"/>
              </a:ext>
            </a:extLst>
          </p:cNvPr>
          <p:cNvCxnSpPr>
            <a:cxnSpLocks/>
          </p:cNvCxnSpPr>
          <p:nvPr/>
        </p:nvCxnSpPr>
        <p:spPr>
          <a:xfrm flipH="1" flipV="1">
            <a:off x="5417881" y="4931655"/>
            <a:ext cx="607128" cy="76559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CD296F7-A4CC-5D21-05C9-3C548C7BE9F3}"/>
              </a:ext>
            </a:extLst>
          </p:cNvPr>
          <p:cNvSpPr/>
          <p:nvPr/>
        </p:nvSpPr>
        <p:spPr>
          <a:xfrm>
            <a:off x="5716331" y="5344354"/>
            <a:ext cx="216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DF177-5F02-BEE4-33F3-4284FADACB0D}"/>
              </a:ext>
            </a:extLst>
          </p:cNvPr>
          <p:cNvSpPr txBox="1"/>
          <p:nvPr/>
        </p:nvSpPr>
        <p:spPr>
          <a:xfrm>
            <a:off x="5803632" y="6171684"/>
            <a:ext cx="5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C1</a:t>
            </a:r>
            <a:endParaRPr lang="en-CA" b="1">
              <a:solidFill>
                <a:schemeClr val="accent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5688F3-BBC3-8AA1-34C3-A3A3DF9C26D8}"/>
              </a:ext>
            </a:extLst>
          </p:cNvPr>
          <p:cNvSpPr/>
          <p:nvPr/>
        </p:nvSpPr>
        <p:spPr>
          <a:xfrm>
            <a:off x="6382578" y="985323"/>
            <a:ext cx="1554609" cy="3316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6326D5-A456-3EBE-4F91-F57532E3D15B}"/>
              </a:ext>
            </a:extLst>
          </p:cNvPr>
          <p:cNvSpPr txBox="1"/>
          <p:nvPr/>
        </p:nvSpPr>
        <p:spPr>
          <a:xfrm>
            <a:off x="1340677" y="143712"/>
            <a:ext cx="2047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Mobility Detected</a:t>
            </a:r>
            <a:endParaRPr lang="en-CA" sz="2500" dirty="0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2ACBF705-B8BA-6F4B-AFB4-8DFDD41858EA}"/>
              </a:ext>
            </a:extLst>
          </p:cNvPr>
          <p:cNvSpPr/>
          <p:nvPr/>
        </p:nvSpPr>
        <p:spPr>
          <a:xfrm>
            <a:off x="999749" y="375791"/>
            <a:ext cx="340928" cy="36933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7F66DF-D595-0A7D-1C42-C5447AD1DF73}"/>
              </a:ext>
            </a:extLst>
          </p:cNvPr>
          <p:cNvSpPr txBox="1"/>
          <p:nvPr/>
        </p:nvSpPr>
        <p:spPr>
          <a:xfrm>
            <a:off x="1330483" y="893596"/>
            <a:ext cx="20479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Migrate C1 state from A1 to A0</a:t>
            </a:r>
            <a:endParaRPr lang="en-CA" sz="2500" dirty="0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0024B67F-EB20-3AD0-A336-C407B3F2EA30}"/>
              </a:ext>
            </a:extLst>
          </p:cNvPr>
          <p:cNvSpPr/>
          <p:nvPr/>
        </p:nvSpPr>
        <p:spPr>
          <a:xfrm>
            <a:off x="1011213" y="979996"/>
            <a:ext cx="340928" cy="36933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761342-1358-0464-0FBF-1440FBA975D3}"/>
              </a:ext>
            </a:extLst>
          </p:cNvPr>
          <p:cNvSpPr/>
          <p:nvPr/>
        </p:nvSpPr>
        <p:spPr>
          <a:xfrm>
            <a:off x="4764444" y="1377928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noProof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6B92C7A-23BE-E524-038E-B62F96C07709}"/>
              </a:ext>
            </a:extLst>
          </p:cNvPr>
          <p:cNvSpPr/>
          <p:nvPr/>
        </p:nvSpPr>
        <p:spPr>
          <a:xfrm>
            <a:off x="1408303" y="4249550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1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06145 -0.15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5 -0.15463 L -0.00039 -0.488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48843 L -0.10299 -0.581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6" grpId="2" animBg="1"/>
      <p:bldP spid="96" grpId="3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7203D-1FFC-7E67-7417-11675044D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3A6EDD95-7CEB-4DAD-7635-2ED6B6565C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19" y="5354896"/>
            <a:ext cx="780279" cy="122944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CB29F2-5B25-9B8B-ED81-EC5D95E453B3}"/>
              </a:ext>
            </a:extLst>
          </p:cNvPr>
          <p:cNvSpPr/>
          <p:nvPr/>
        </p:nvSpPr>
        <p:spPr>
          <a:xfrm>
            <a:off x="7674941" y="3335140"/>
            <a:ext cx="2596006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D0FD89-911D-139A-244C-B61A32106F5D}"/>
              </a:ext>
            </a:extLst>
          </p:cNvPr>
          <p:cNvSpPr/>
          <p:nvPr/>
        </p:nvSpPr>
        <p:spPr>
          <a:xfrm>
            <a:off x="9296526" y="3950422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A3</a:t>
            </a:r>
            <a:endParaRPr lang="en-CA" sz="250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87AF97-6A94-CF73-51D5-48574CBA47B7}"/>
              </a:ext>
            </a:extLst>
          </p:cNvPr>
          <p:cNvSpPr/>
          <p:nvPr/>
        </p:nvSpPr>
        <p:spPr>
          <a:xfrm>
            <a:off x="603017" y="3342247"/>
            <a:ext cx="2595776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0924AE-5D34-744F-B363-4F24E0907A18}"/>
              </a:ext>
            </a:extLst>
          </p:cNvPr>
          <p:cNvSpPr/>
          <p:nvPr/>
        </p:nvSpPr>
        <p:spPr>
          <a:xfrm>
            <a:off x="2253407" y="3980242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A1</a:t>
            </a:r>
            <a:endParaRPr lang="en-CA" sz="250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EE12C4-5A70-E998-E289-8FECEBF1C488}"/>
              </a:ext>
            </a:extLst>
          </p:cNvPr>
          <p:cNvSpPr/>
          <p:nvPr/>
        </p:nvSpPr>
        <p:spPr>
          <a:xfrm>
            <a:off x="3617844" y="496957"/>
            <a:ext cx="4412974" cy="1645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BA330C-0047-EBBE-63AB-6B3AE76197C8}"/>
              </a:ext>
            </a:extLst>
          </p:cNvPr>
          <p:cNvSpPr/>
          <p:nvPr/>
        </p:nvSpPr>
        <p:spPr>
          <a:xfrm>
            <a:off x="4235568" y="3335140"/>
            <a:ext cx="2597238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0F847E1-80A2-08F7-9A86-1C4DACD3004C}"/>
              </a:ext>
            </a:extLst>
          </p:cNvPr>
          <p:cNvSpPr/>
          <p:nvPr/>
        </p:nvSpPr>
        <p:spPr>
          <a:xfrm>
            <a:off x="5278954" y="1113295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A0</a:t>
            </a:r>
            <a:endParaRPr lang="en-CA" sz="2500">
              <a:solidFill>
                <a:schemeClr val="tx1"/>
              </a:solidFill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978269E-CE65-1650-758F-FD260AE94583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1900905" y="2142758"/>
            <a:ext cx="3923426" cy="11994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C683034-A559-7D86-B570-EBEF44BE984E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5534187" y="2142758"/>
            <a:ext cx="290144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8F1292B-E9E7-774F-4BE3-4A97330485C9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H="1" flipV="1">
            <a:off x="5824331" y="2142758"/>
            <a:ext cx="314861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F6A70C2-0C52-145B-6BB7-79765606EC24}"/>
              </a:ext>
            </a:extLst>
          </p:cNvPr>
          <p:cNvSpPr txBox="1"/>
          <p:nvPr/>
        </p:nvSpPr>
        <p:spPr>
          <a:xfrm>
            <a:off x="8179624" y="822607"/>
            <a:ext cx="164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Cloud Datacenter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D2B460-9C2D-ED00-097D-8E61CE27413B}"/>
              </a:ext>
            </a:extLst>
          </p:cNvPr>
          <p:cNvSpPr txBox="1"/>
          <p:nvPr/>
        </p:nvSpPr>
        <p:spPr>
          <a:xfrm>
            <a:off x="10357819" y="3669066"/>
            <a:ext cx="192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Edge Datacenter(s)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16FAA9-7DA3-F4A7-2E1F-BE11E7A94188}"/>
              </a:ext>
            </a:extLst>
          </p:cNvPr>
          <p:cNvSpPr txBox="1"/>
          <p:nvPr/>
        </p:nvSpPr>
        <p:spPr>
          <a:xfrm>
            <a:off x="1028992" y="2905201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29DF99-7865-1CFA-747E-ACDA2C7B0E46}"/>
              </a:ext>
            </a:extLst>
          </p:cNvPr>
          <p:cNvSpPr txBox="1"/>
          <p:nvPr/>
        </p:nvSpPr>
        <p:spPr>
          <a:xfrm>
            <a:off x="4338158" y="2908603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BE7CEE-1B4C-3448-1502-D72CE7144F0F}"/>
              </a:ext>
            </a:extLst>
          </p:cNvPr>
          <p:cNvSpPr txBox="1"/>
          <p:nvPr/>
        </p:nvSpPr>
        <p:spPr>
          <a:xfrm>
            <a:off x="9086194" y="2880582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27F358-F36A-78F7-54F7-C1EB137BA09A}"/>
              </a:ext>
            </a:extLst>
          </p:cNvPr>
          <p:cNvSpPr txBox="1"/>
          <p:nvPr/>
        </p:nvSpPr>
        <p:spPr>
          <a:xfrm>
            <a:off x="6915479" y="63341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Region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53CEDA9-5A36-F378-F52D-0A230C8E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22</a:t>
            </a:fld>
            <a:endParaRPr lang="en-CA"/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17FBD99A-4C46-4127-0DD9-DCAF878EBD2D}"/>
              </a:ext>
            </a:extLst>
          </p:cNvPr>
          <p:cNvSpPr/>
          <p:nvPr/>
        </p:nvSpPr>
        <p:spPr>
          <a:xfrm>
            <a:off x="5113686" y="553350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A27E80-13FF-DC18-AB55-004E58835DB1}"/>
              </a:ext>
            </a:extLst>
          </p:cNvPr>
          <p:cNvSpPr/>
          <p:nvPr/>
        </p:nvSpPr>
        <p:spPr>
          <a:xfrm>
            <a:off x="730509" y="4218130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8E05F3-9317-BE6F-59B2-D0D685F39D8A}"/>
              </a:ext>
            </a:extLst>
          </p:cNvPr>
          <p:cNvCxnSpPr>
            <a:cxnSpLocks/>
          </p:cNvCxnSpPr>
          <p:nvPr/>
        </p:nvCxnSpPr>
        <p:spPr>
          <a:xfrm>
            <a:off x="1677867" y="4218129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416BAD-A200-380D-E29C-908AFB37FB15}"/>
              </a:ext>
            </a:extLst>
          </p:cNvPr>
          <p:cNvCxnSpPr>
            <a:cxnSpLocks/>
          </p:cNvCxnSpPr>
          <p:nvPr/>
        </p:nvCxnSpPr>
        <p:spPr>
          <a:xfrm>
            <a:off x="1369920" y="4213550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DD5273-0D37-E520-4B23-E82156660A18}"/>
              </a:ext>
            </a:extLst>
          </p:cNvPr>
          <p:cNvCxnSpPr>
            <a:cxnSpLocks/>
          </p:cNvCxnSpPr>
          <p:nvPr/>
        </p:nvCxnSpPr>
        <p:spPr>
          <a:xfrm>
            <a:off x="1071410" y="4224566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B34DBD-92F9-B391-3678-6184FF181E2C}"/>
              </a:ext>
            </a:extLst>
          </p:cNvPr>
          <p:cNvSpPr/>
          <p:nvPr/>
        </p:nvSpPr>
        <p:spPr>
          <a:xfrm>
            <a:off x="1725909" y="4256176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22F038-74B4-1C58-F811-569E8A4C421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995474" y="4440830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5E019F3-B258-93A2-88BE-C86687D9E065}"/>
              </a:ext>
            </a:extLst>
          </p:cNvPr>
          <p:cNvSpPr/>
          <p:nvPr/>
        </p:nvSpPr>
        <p:spPr>
          <a:xfrm>
            <a:off x="7778860" y="4181199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01BC10C-7707-3332-B0E7-95B9EA168FC0}"/>
              </a:ext>
            </a:extLst>
          </p:cNvPr>
          <p:cNvCxnSpPr>
            <a:cxnSpLocks/>
          </p:cNvCxnSpPr>
          <p:nvPr/>
        </p:nvCxnSpPr>
        <p:spPr>
          <a:xfrm>
            <a:off x="8726218" y="4181198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A064D06-44B5-935F-EBF0-DA7115BD8133}"/>
              </a:ext>
            </a:extLst>
          </p:cNvPr>
          <p:cNvCxnSpPr>
            <a:cxnSpLocks/>
          </p:cNvCxnSpPr>
          <p:nvPr/>
        </p:nvCxnSpPr>
        <p:spPr>
          <a:xfrm>
            <a:off x="8418271" y="4176619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129DBF3-0DD3-4105-FF2F-1462C72825B4}"/>
              </a:ext>
            </a:extLst>
          </p:cNvPr>
          <p:cNvCxnSpPr>
            <a:cxnSpLocks/>
          </p:cNvCxnSpPr>
          <p:nvPr/>
        </p:nvCxnSpPr>
        <p:spPr>
          <a:xfrm>
            <a:off x="8119761" y="4187635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C02B2FE-7A29-C311-8939-ACE7F6EBC009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9043825" y="4403899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9C144C90-38FC-9853-1B6E-819B80A02C6D}"/>
              </a:ext>
            </a:extLst>
          </p:cNvPr>
          <p:cNvSpPr/>
          <p:nvPr/>
        </p:nvSpPr>
        <p:spPr>
          <a:xfrm>
            <a:off x="3766650" y="1326515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5868158-7070-A9D8-E2C3-11543173C8C7}"/>
              </a:ext>
            </a:extLst>
          </p:cNvPr>
          <p:cNvCxnSpPr>
            <a:cxnSpLocks/>
          </p:cNvCxnSpPr>
          <p:nvPr/>
        </p:nvCxnSpPr>
        <p:spPr>
          <a:xfrm>
            <a:off x="4714008" y="1326514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A49D213-C036-C6D5-9513-363F9C60A4AC}"/>
              </a:ext>
            </a:extLst>
          </p:cNvPr>
          <p:cNvCxnSpPr>
            <a:cxnSpLocks/>
          </p:cNvCxnSpPr>
          <p:nvPr/>
        </p:nvCxnSpPr>
        <p:spPr>
          <a:xfrm>
            <a:off x="4406061" y="1321935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DE4C886-572A-D948-F019-8BECBC72F249}"/>
              </a:ext>
            </a:extLst>
          </p:cNvPr>
          <p:cNvCxnSpPr>
            <a:cxnSpLocks/>
          </p:cNvCxnSpPr>
          <p:nvPr/>
        </p:nvCxnSpPr>
        <p:spPr>
          <a:xfrm>
            <a:off x="4107551" y="1332951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C368842-63C3-658F-669A-BA888FAD44DA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5031615" y="1549215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283E339B-230A-6A44-5329-A2C153F28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495812"/>
              </p:ext>
            </p:extLst>
          </p:nvPr>
        </p:nvGraphicFramePr>
        <p:xfrm>
          <a:off x="6392589" y="643534"/>
          <a:ext cx="1445230" cy="13659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722615">
                  <a:extLst>
                    <a:ext uri="{9D8B030D-6E8A-4147-A177-3AD203B41FA5}">
                      <a16:colId xmlns:a16="http://schemas.microsoft.com/office/drawing/2014/main" val="3796753013"/>
                    </a:ext>
                  </a:extLst>
                </a:gridCol>
                <a:gridCol w="722615">
                  <a:extLst>
                    <a:ext uri="{9D8B030D-6E8A-4147-A177-3AD203B41FA5}">
                      <a16:colId xmlns:a16="http://schemas.microsoft.com/office/drawing/2014/main" val="1595259506"/>
                    </a:ext>
                  </a:extLst>
                </a:gridCol>
              </a:tblGrid>
              <a:tr h="31061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Node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Keys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18655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A0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*, C1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701646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A1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-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275678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A3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-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76672"/>
                  </a:ext>
                </a:extLst>
              </a:tr>
            </a:tbl>
          </a:graphicData>
        </a:graphic>
      </p:graphicFrame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B5F7072-EF02-3E1C-AC10-A2AAC571AE43}"/>
              </a:ext>
            </a:extLst>
          </p:cNvPr>
          <p:cNvCxnSpPr>
            <a:cxnSpLocks/>
          </p:cNvCxnSpPr>
          <p:nvPr/>
        </p:nvCxnSpPr>
        <p:spPr>
          <a:xfrm flipH="1" flipV="1">
            <a:off x="5417881" y="4931655"/>
            <a:ext cx="607128" cy="76559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6C8B36-26DC-F9B5-785A-13388CC2F547}"/>
              </a:ext>
            </a:extLst>
          </p:cNvPr>
          <p:cNvSpPr txBox="1"/>
          <p:nvPr/>
        </p:nvSpPr>
        <p:spPr>
          <a:xfrm>
            <a:off x="5803632" y="6171684"/>
            <a:ext cx="5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C1</a:t>
            </a:r>
            <a:endParaRPr lang="en-CA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50F0CA-3762-1DBA-1A39-3AB9178C5D38}"/>
              </a:ext>
            </a:extLst>
          </p:cNvPr>
          <p:cNvSpPr/>
          <p:nvPr/>
        </p:nvSpPr>
        <p:spPr>
          <a:xfrm>
            <a:off x="4764444" y="1377928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noProof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89DE209-D46E-294D-0A9B-AA80A3CBDF82}"/>
              </a:ext>
            </a:extLst>
          </p:cNvPr>
          <p:cNvSpPr/>
          <p:nvPr/>
        </p:nvSpPr>
        <p:spPr>
          <a:xfrm>
            <a:off x="1408303" y="4249550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3D3C0A5-52D1-D0BC-3F54-BC985FA12DA6}"/>
              </a:ext>
            </a:extLst>
          </p:cNvPr>
          <p:cNvSpPr/>
          <p:nvPr/>
        </p:nvSpPr>
        <p:spPr>
          <a:xfrm>
            <a:off x="4456497" y="1372335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836770-5777-9CC4-4AEE-EC8014B0B121}"/>
              </a:ext>
            </a:extLst>
          </p:cNvPr>
          <p:cNvSpPr txBox="1"/>
          <p:nvPr/>
        </p:nvSpPr>
        <p:spPr>
          <a:xfrm>
            <a:off x="875057" y="356418"/>
            <a:ext cx="25897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/>
              <a:t>Mobility threshold</a:t>
            </a:r>
            <a:endParaRPr lang="en-CA" sz="2500"/>
          </a:p>
          <a:p>
            <a:endParaRPr lang="en-US" sz="2500"/>
          </a:p>
        </p:txBody>
      </p:sp>
      <p:sp>
        <p:nvSpPr>
          <p:cNvPr id="25" name="Star: 5 Points 36">
            <a:extLst>
              <a:ext uri="{FF2B5EF4-FFF2-40B4-BE49-F238E27FC236}">
                <a16:creationId xmlns:a16="http://schemas.microsoft.com/office/drawing/2014/main" id="{C1573994-E7BF-8907-1E72-02B093DB068F}"/>
              </a:ext>
            </a:extLst>
          </p:cNvPr>
          <p:cNvSpPr/>
          <p:nvPr/>
        </p:nvSpPr>
        <p:spPr>
          <a:xfrm>
            <a:off x="534129" y="294173"/>
            <a:ext cx="340928" cy="36933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</p:spTree>
    <p:extLst>
      <p:ext uri="{BB962C8B-B14F-4D97-AF65-F5344CB8AC3E}">
        <p14:creationId xmlns:p14="http://schemas.microsoft.com/office/powerpoint/2010/main" val="38156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29153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29323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733A4-E9DD-C3C3-FF06-B11A97451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BFE4D1-91F0-A229-8ACA-EDB7D3796EBB}"/>
              </a:ext>
            </a:extLst>
          </p:cNvPr>
          <p:cNvSpPr/>
          <p:nvPr/>
        </p:nvSpPr>
        <p:spPr>
          <a:xfrm>
            <a:off x="7674941" y="3335140"/>
            <a:ext cx="2596006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D8840C-1908-EBCF-EB3C-CB5CAB995FCE}"/>
              </a:ext>
            </a:extLst>
          </p:cNvPr>
          <p:cNvSpPr/>
          <p:nvPr/>
        </p:nvSpPr>
        <p:spPr>
          <a:xfrm>
            <a:off x="9296526" y="3950422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A3</a:t>
            </a:r>
            <a:endParaRPr lang="en-CA" sz="250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2C14E0-8B8C-B754-D7B5-17D329DA7893}"/>
              </a:ext>
            </a:extLst>
          </p:cNvPr>
          <p:cNvSpPr/>
          <p:nvPr/>
        </p:nvSpPr>
        <p:spPr>
          <a:xfrm>
            <a:off x="603017" y="3342247"/>
            <a:ext cx="2595776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908AB6-696E-84EF-9951-4B15EEAB1962}"/>
              </a:ext>
            </a:extLst>
          </p:cNvPr>
          <p:cNvSpPr/>
          <p:nvPr/>
        </p:nvSpPr>
        <p:spPr>
          <a:xfrm>
            <a:off x="2253407" y="3980242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A1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6A7E26-B0BD-2591-E2F5-86EE9833927F}"/>
              </a:ext>
            </a:extLst>
          </p:cNvPr>
          <p:cNvSpPr/>
          <p:nvPr/>
        </p:nvSpPr>
        <p:spPr>
          <a:xfrm>
            <a:off x="3617844" y="496957"/>
            <a:ext cx="4412974" cy="1645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ED697D-5270-C2B7-EF40-3755851A0F38}"/>
              </a:ext>
            </a:extLst>
          </p:cNvPr>
          <p:cNvSpPr/>
          <p:nvPr/>
        </p:nvSpPr>
        <p:spPr>
          <a:xfrm>
            <a:off x="4235568" y="3335140"/>
            <a:ext cx="2597238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3274DF6-8484-7F07-D99F-B3A952660510}"/>
              </a:ext>
            </a:extLst>
          </p:cNvPr>
          <p:cNvSpPr/>
          <p:nvPr/>
        </p:nvSpPr>
        <p:spPr>
          <a:xfrm>
            <a:off x="5278954" y="1113295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A0</a:t>
            </a:r>
            <a:endParaRPr lang="en-CA" sz="2500">
              <a:solidFill>
                <a:schemeClr val="tx1"/>
              </a:solidFill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4829BEE-DD82-5FCE-0260-0B9CBC85D417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1900905" y="2142758"/>
            <a:ext cx="3923426" cy="11994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C4DE5BF-5CE7-9D4E-56C1-614D865A9C18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5534187" y="2142758"/>
            <a:ext cx="290144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48B3FA8-D95E-B1EA-492D-0C74CB1F05AC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H="1" flipV="1">
            <a:off x="5824331" y="2142758"/>
            <a:ext cx="314861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3770762-6480-6D2E-9335-DD3275DA6369}"/>
              </a:ext>
            </a:extLst>
          </p:cNvPr>
          <p:cNvSpPr txBox="1"/>
          <p:nvPr/>
        </p:nvSpPr>
        <p:spPr>
          <a:xfrm>
            <a:off x="8179624" y="822607"/>
            <a:ext cx="164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Cloud Datacenter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7ADC83-384A-216B-5F27-50658DFABD7F}"/>
              </a:ext>
            </a:extLst>
          </p:cNvPr>
          <p:cNvSpPr txBox="1"/>
          <p:nvPr/>
        </p:nvSpPr>
        <p:spPr>
          <a:xfrm>
            <a:off x="10357819" y="3669066"/>
            <a:ext cx="192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Edge Datacenter(s)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F7AC80-6489-43DF-A22E-696649DCFA17}"/>
              </a:ext>
            </a:extLst>
          </p:cNvPr>
          <p:cNvSpPr txBox="1"/>
          <p:nvPr/>
        </p:nvSpPr>
        <p:spPr>
          <a:xfrm>
            <a:off x="1028992" y="2905201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7BC7C7-060D-994E-9FAF-3428A41426AB}"/>
              </a:ext>
            </a:extLst>
          </p:cNvPr>
          <p:cNvSpPr txBox="1"/>
          <p:nvPr/>
        </p:nvSpPr>
        <p:spPr>
          <a:xfrm>
            <a:off x="4338158" y="2908603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B11E41-AE07-C55F-26E9-00D0B53A252A}"/>
              </a:ext>
            </a:extLst>
          </p:cNvPr>
          <p:cNvSpPr txBox="1"/>
          <p:nvPr/>
        </p:nvSpPr>
        <p:spPr>
          <a:xfrm>
            <a:off x="9086194" y="2880582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F8C500-C130-7F00-FDAB-55C57FFADD21}"/>
              </a:ext>
            </a:extLst>
          </p:cNvPr>
          <p:cNvSpPr txBox="1"/>
          <p:nvPr/>
        </p:nvSpPr>
        <p:spPr>
          <a:xfrm>
            <a:off x="6915479" y="63341"/>
            <a:ext cx="16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Region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1D0217D4-008E-ED4B-6397-F6D84FFB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23</a:t>
            </a:fld>
            <a:endParaRPr lang="en-CA"/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F5DAE0C6-7E91-3139-EA64-D1D3867073D4}"/>
              </a:ext>
            </a:extLst>
          </p:cNvPr>
          <p:cNvSpPr/>
          <p:nvPr/>
        </p:nvSpPr>
        <p:spPr>
          <a:xfrm>
            <a:off x="5113686" y="553350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B23DBC-5F3F-A2AC-F962-62704673C1E5}"/>
              </a:ext>
            </a:extLst>
          </p:cNvPr>
          <p:cNvSpPr/>
          <p:nvPr/>
        </p:nvSpPr>
        <p:spPr>
          <a:xfrm>
            <a:off x="730509" y="4218130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9EC101-1256-2796-8B6D-A38C694E494F}"/>
              </a:ext>
            </a:extLst>
          </p:cNvPr>
          <p:cNvCxnSpPr>
            <a:cxnSpLocks/>
          </p:cNvCxnSpPr>
          <p:nvPr/>
        </p:nvCxnSpPr>
        <p:spPr>
          <a:xfrm>
            <a:off x="1677867" y="4218129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B154A1-E495-E89A-D904-4984EB3777E3}"/>
              </a:ext>
            </a:extLst>
          </p:cNvPr>
          <p:cNvCxnSpPr>
            <a:cxnSpLocks/>
          </p:cNvCxnSpPr>
          <p:nvPr/>
        </p:nvCxnSpPr>
        <p:spPr>
          <a:xfrm>
            <a:off x="1369920" y="4213550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F2F1B2-6D69-1FB1-B094-7F1F3361582C}"/>
              </a:ext>
            </a:extLst>
          </p:cNvPr>
          <p:cNvCxnSpPr>
            <a:cxnSpLocks/>
          </p:cNvCxnSpPr>
          <p:nvPr/>
        </p:nvCxnSpPr>
        <p:spPr>
          <a:xfrm>
            <a:off x="1071410" y="4224566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DB0EFB-C425-94AF-5BC5-FFA940648909}"/>
              </a:ext>
            </a:extLst>
          </p:cNvPr>
          <p:cNvSpPr/>
          <p:nvPr/>
        </p:nvSpPr>
        <p:spPr>
          <a:xfrm>
            <a:off x="1725909" y="4256176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44E5F8-E862-C1F0-9740-EB4F78A2FB79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995474" y="4440830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5CB2F3C9-98FD-5635-59FA-2A8B52DD6948}"/>
              </a:ext>
            </a:extLst>
          </p:cNvPr>
          <p:cNvSpPr/>
          <p:nvPr/>
        </p:nvSpPr>
        <p:spPr>
          <a:xfrm>
            <a:off x="7778860" y="4181199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C64917-5F78-4DF0-B5C0-129EBF65AF0F}"/>
              </a:ext>
            </a:extLst>
          </p:cNvPr>
          <p:cNvCxnSpPr>
            <a:cxnSpLocks/>
          </p:cNvCxnSpPr>
          <p:nvPr/>
        </p:nvCxnSpPr>
        <p:spPr>
          <a:xfrm>
            <a:off x="8726218" y="4181198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E3CE9BD-0BF1-E948-B76C-183AB23850FD}"/>
              </a:ext>
            </a:extLst>
          </p:cNvPr>
          <p:cNvCxnSpPr>
            <a:cxnSpLocks/>
          </p:cNvCxnSpPr>
          <p:nvPr/>
        </p:nvCxnSpPr>
        <p:spPr>
          <a:xfrm>
            <a:off x="8418271" y="4176619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549F516-0CCD-06B9-DCE8-0E0610CBF474}"/>
              </a:ext>
            </a:extLst>
          </p:cNvPr>
          <p:cNvCxnSpPr>
            <a:cxnSpLocks/>
          </p:cNvCxnSpPr>
          <p:nvPr/>
        </p:nvCxnSpPr>
        <p:spPr>
          <a:xfrm>
            <a:off x="8119761" y="4187635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0AB089E-C0A8-6D60-7823-E5E4FE3C01A0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9043825" y="4403899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2F1179B5-9F90-87FA-D032-AF5036348227}"/>
              </a:ext>
            </a:extLst>
          </p:cNvPr>
          <p:cNvSpPr/>
          <p:nvPr/>
        </p:nvSpPr>
        <p:spPr>
          <a:xfrm>
            <a:off x="3766650" y="1326515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E20976E-BAE5-6F98-3EEA-A58F07C677D5}"/>
              </a:ext>
            </a:extLst>
          </p:cNvPr>
          <p:cNvCxnSpPr>
            <a:cxnSpLocks/>
          </p:cNvCxnSpPr>
          <p:nvPr/>
        </p:nvCxnSpPr>
        <p:spPr>
          <a:xfrm>
            <a:off x="4714008" y="1326514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72DCA07-A25B-D56B-F8F5-608D9F516CF1}"/>
              </a:ext>
            </a:extLst>
          </p:cNvPr>
          <p:cNvCxnSpPr>
            <a:cxnSpLocks/>
          </p:cNvCxnSpPr>
          <p:nvPr/>
        </p:nvCxnSpPr>
        <p:spPr>
          <a:xfrm>
            <a:off x="4406061" y="1321935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FCBCC28-6B33-5919-80F0-5D918C136B32}"/>
              </a:ext>
            </a:extLst>
          </p:cNvPr>
          <p:cNvCxnSpPr>
            <a:cxnSpLocks/>
          </p:cNvCxnSpPr>
          <p:nvPr/>
        </p:nvCxnSpPr>
        <p:spPr>
          <a:xfrm>
            <a:off x="4107551" y="1332951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A929F84-F268-60FB-7FE0-D971DE4E0616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5031615" y="1549215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530789D9-9490-EE16-8C88-DCC88B15F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38148"/>
              </p:ext>
            </p:extLst>
          </p:nvPr>
        </p:nvGraphicFramePr>
        <p:xfrm>
          <a:off x="6392589" y="643534"/>
          <a:ext cx="1445230" cy="13659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722615">
                  <a:extLst>
                    <a:ext uri="{9D8B030D-6E8A-4147-A177-3AD203B41FA5}">
                      <a16:colId xmlns:a16="http://schemas.microsoft.com/office/drawing/2014/main" val="3796753013"/>
                    </a:ext>
                  </a:extLst>
                </a:gridCol>
                <a:gridCol w="722615">
                  <a:extLst>
                    <a:ext uri="{9D8B030D-6E8A-4147-A177-3AD203B41FA5}">
                      <a16:colId xmlns:a16="http://schemas.microsoft.com/office/drawing/2014/main" val="1595259506"/>
                    </a:ext>
                  </a:extLst>
                </a:gridCol>
              </a:tblGrid>
              <a:tr h="31061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Node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Keys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18655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A0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*, C1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701646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A1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275678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A3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7667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713041-B22F-FFBB-F5DF-886994F5E1F8}"/>
              </a:ext>
            </a:extLst>
          </p:cNvPr>
          <p:cNvSpPr/>
          <p:nvPr/>
        </p:nvSpPr>
        <p:spPr>
          <a:xfrm>
            <a:off x="4764444" y="1377928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noProof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759672-9DCF-EC74-2FF7-98485BFD957F}"/>
              </a:ext>
            </a:extLst>
          </p:cNvPr>
          <p:cNvSpPr/>
          <p:nvPr/>
        </p:nvSpPr>
        <p:spPr>
          <a:xfrm>
            <a:off x="1408303" y="4249550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5EFDC0D-9186-4243-507C-2E194335A5FF}"/>
              </a:ext>
            </a:extLst>
          </p:cNvPr>
          <p:cNvSpPr/>
          <p:nvPr/>
        </p:nvSpPr>
        <p:spPr>
          <a:xfrm>
            <a:off x="4456497" y="1372335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2111CE9B-9C43-868C-6FD4-C54443F3EE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65" y="5354896"/>
            <a:ext cx="780279" cy="12294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BBE2D1-C24C-CFFC-8E5C-67BA912523C7}"/>
              </a:ext>
            </a:extLst>
          </p:cNvPr>
          <p:cNvSpPr txBox="1"/>
          <p:nvPr/>
        </p:nvSpPr>
        <p:spPr>
          <a:xfrm>
            <a:off x="9375978" y="6171684"/>
            <a:ext cx="5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C1</a:t>
            </a:r>
            <a:endParaRPr lang="en-CA" b="1">
              <a:solidFill>
                <a:schemeClr val="accent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3A8557-BD59-EC0C-79F7-6CD109BBDFB6}"/>
              </a:ext>
            </a:extLst>
          </p:cNvPr>
          <p:cNvCxnSpPr>
            <a:cxnSpLocks/>
          </p:cNvCxnSpPr>
          <p:nvPr/>
        </p:nvCxnSpPr>
        <p:spPr>
          <a:xfrm flipH="1" flipV="1">
            <a:off x="8972944" y="4931655"/>
            <a:ext cx="607128" cy="76559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370211A-456F-D233-E87E-5E46B0977759}"/>
              </a:ext>
            </a:extLst>
          </p:cNvPr>
          <p:cNvSpPr/>
          <p:nvPr/>
        </p:nvSpPr>
        <p:spPr>
          <a:xfrm>
            <a:off x="9258731" y="5272354"/>
            <a:ext cx="216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 panose="020F0502020204030204"/>
              </a:rPr>
              <a:t>4</a:t>
            </a: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5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03932 -0.1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32 -0.15278 L -0.0332 -0.309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2 -0.30972 L -0.41914 -0.568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F2729-2593-C5BB-6FC3-A1C0015A0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E69343-0AC6-790F-27DB-5BA13D674C77}"/>
              </a:ext>
            </a:extLst>
          </p:cNvPr>
          <p:cNvSpPr/>
          <p:nvPr/>
        </p:nvSpPr>
        <p:spPr>
          <a:xfrm>
            <a:off x="7674941" y="3335140"/>
            <a:ext cx="2596006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7B5E86-B95C-71F4-B873-4509B456B485}"/>
              </a:ext>
            </a:extLst>
          </p:cNvPr>
          <p:cNvSpPr/>
          <p:nvPr/>
        </p:nvSpPr>
        <p:spPr>
          <a:xfrm>
            <a:off x="9296526" y="3950422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A3</a:t>
            </a:r>
            <a:endParaRPr lang="en-CA" sz="250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B5CC1D-5946-91FE-BEF1-FDEFE09A4CB5}"/>
              </a:ext>
            </a:extLst>
          </p:cNvPr>
          <p:cNvSpPr/>
          <p:nvPr/>
        </p:nvSpPr>
        <p:spPr>
          <a:xfrm>
            <a:off x="603017" y="3342247"/>
            <a:ext cx="2595776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E366DE-B711-0A8E-B245-08BA4B2A5B05}"/>
              </a:ext>
            </a:extLst>
          </p:cNvPr>
          <p:cNvSpPr/>
          <p:nvPr/>
        </p:nvSpPr>
        <p:spPr>
          <a:xfrm>
            <a:off x="2253407" y="3980242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A1</a:t>
            </a:r>
            <a:endParaRPr lang="en-CA" sz="250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25EBB1-ED42-E59C-E625-F4456020B604}"/>
              </a:ext>
            </a:extLst>
          </p:cNvPr>
          <p:cNvSpPr/>
          <p:nvPr/>
        </p:nvSpPr>
        <p:spPr>
          <a:xfrm>
            <a:off x="3617844" y="496957"/>
            <a:ext cx="4412974" cy="1645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6EAD8F-3DCB-7BE7-2D0C-43E8E648AA3C}"/>
              </a:ext>
            </a:extLst>
          </p:cNvPr>
          <p:cNvSpPr/>
          <p:nvPr/>
        </p:nvSpPr>
        <p:spPr>
          <a:xfrm>
            <a:off x="4235568" y="3335140"/>
            <a:ext cx="2597238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7475C8C-D30F-C141-78B7-E8794F1DBC26}"/>
              </a:ext>
            </a:extLst>
          </p:cNvPr>
          <p:cNvSpPr/>
          <p:nvPr/>
        </p:nvSpPr>
        <p:spPr>
          <a:xfrm>
            <a:off x="5278954" y="1113295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A0</a:t>
            </a:r>
            <a:endParaRPr lang="en-CA" sz="2500">
              <a:solidFill>
                <a:schemeClr val="tx1"/>
              </a:solidFill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BF18565-4505-A480-0501-7C5FEB4FE78D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1900905" y="2142758"/>
            <a:ext cx="3923426" cy="11994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7E9DEFB-6A8F-EC97-30E5-B12745E8D317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5534187" y="2142758"/>
            <a:ext cx="290144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DF30B85-E383-07DC-DB24-90BF03FB739E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H="1" flipV="1">
            <a:off x="5824331" y="2142758"/>
            <a:ext cx="314861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59C6AE1-1EAE-6100-3182-67ECCC5A90F9}"/>
              </a:ext>
            </a:extLst>
          </p:cNvPr>
          <p:cNvSpPr txBox="1"/>
          <p:nvPr/>
        </p:nvSpPr>
        <p:spPr>
          <a:xfrm>
            <a:off x="8179624" y="822607"/>
            <a:ext cx="164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Cloud Datacenter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49E4F3-E231-20A0-A46D-8F9EFE89A782}"/>
              </a:ext>
            </a:extLst>
          </p:cNvPr>
          <p:cNvSpPr txBox="1"/>
          <p:nvPr/>
        </p:nvSpPr>
        <p:spPr>
          <a:xfrm>
            <a:off x="10357819" y="3669066"/>
            <a:ext cx="192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Edge Datacenter(s)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ECC882-03BF-BCE1-E792-85E8785E53F6}"/>
              </a:ext>
            </a:extLst>
          </p:cNvPr>
          <p:cNvSpPr txBox="1"/>
          <p:nvPr/>
        </p:nvSpPr>
        <p:spPr>
          <a:xfrm>
            <a:off x="1028992" y="2905201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FB9034-8B38-AD12-85E4-7B435A1605CD}"/>
              </a:ext>
            </a:extLst>
          </p:cNvPr>
          <p:cNvSpPr txBox="1"/>
          <p:nvPr/>
        </p:nvSpPr>
        <p:spPr>
          <a:xfrm>
            <a:off x="4338158" y="2908603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C0F632-6C0F-5C31-3E52-1E490FBDC941}"/>
              </a:ext>
            </a:extLst>
          </p:cNvPr>
          <p:cNvSpPr txBox="1"/>
          <p:nvPr/>
        </p:nvSpPr>
        <p:spPr>
          <a:xfrm>
            <a:off x="9086194" y="2880582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14E207-E826-E70E-A144-4D7622955450}"/>
              </a:ext>
            </a:extLst>
          </p:cNvPr>
          <p:cNvSpPr txBox="1"/>
          <p:nvPr/>
        </p:nvSpPr>
        <p:spPr>
          <a:xfrm>
            <a:off x="6915479" y="63341"/>
            <a:ext cx="16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Region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04DB52FE-BE39-C713-807A-D836F72F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24</a:t>
            </a:fld>
            <a:endParaRPr lang="en-CA"/>
          </a:p>
        </p:txBody>
      </p:sp>
      <p:sp>
        <p:nvSpPr>
          <p:cNvPr id="67" name="Can 66">
            <a:extLst>
              <a:ext uri="{FF2B5EF4-FFF2-40B4-BE49-F238E27FC236}">
                <a16:creationId xmlns:a16="http://schemas.microsoft.com/office/drawing/2014/main" id="{0D6A2133-3FAB-8FD5-0E46-5E073366E733}"/>
              </a:ext>
            </a:extLst>
          </p:cNvPr>
          <p:cNvSpPr/>
          <p:nvPr/>
        </p:nvSpPr>
        <p:spPr>
          <a:xfrm>
            <a:off x="5113686" y="553350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5CABAF-54A2-2261-6783-723A5026222C}"/>
              </a:ext>
            </a:extLst>
          </p:cNvPr>
          <p:cNvSpPr/>
          <p:nvPr/>
        </p:nvSpPr>
        <p:spPr>
          <a:xfrm>
            <a:off x="730509" y="4218130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818B26-8631-00F5-0F59-583931579C3C}"/>
              </a:ext>
            </a:extLst>
          </p:cNvPr>
          <p:cNvCxnSpPr>
            <a:cxnSpLocks/>
          </p:cNvCxnSpPr>
          <p:nvPr/>
        </p:nvCxnSpPr>
        <p:spPr>
          <a:xfrm>
            <a:off x="1677867" y="4218129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351DA9-9E10-CF2A-82DB-B5ED29D29AA9}"/>
              </a:ext>
            </a:extLst>
          </p:cNvPr>
          <p:cNvCxnSpPr>
            <a:cxnSpLocks/>
          </p:cNvCxnSpPr>
          <p:nvPr/>
        </p:nvCxnSpPr>
        <p:spPr>
          <a:xfrm>
            <a:off x="1369920" y="4213550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BE5091-91C3-2502-031D-C38451622508}"/>
              </a:ext>
            </a:extLst>
          </p:cNvPr>
          <p:cNvCxnSpPr>
            <a:cxnSpLocks/>
          </p:cNvCxnSpPr>
          <p:nvPr/>
        </p:nvCxnSpPr>
        <p:spPr>
          <a:xfrm>
            <a:off x="1071410" y="4224566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1AE1B5-DFD1-662C-0A02-7745F65F896D}"/>
              </a:ext>
            </a:extLst>
          </p:cNvPr>
          <p:cNvSpPr/>
          <p:nvPr/>
        </p:nvSpPr>
        <p:spPr>
          <a:xfrm>
            <a:off x="1725909" y="4256176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BE6F5C-2691-1A29-A9FF-D9B346E3A0CA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995474" y="4440830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2E0F317-055A-86D6-C933-C563328D0DFF}"/>
              </a:ext>
            </a:extLst>
          </p:cNvPr>
          <p:cNvSpPr/>
          <p:nvPr/>
        </p:nvSpPr>
        <p:spPr>
          <a:xfrm>
            <a:off x="7778860" y="4181199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A04323-B7CB-30DF-5286-7E06D033428D}"/>
              </a:ext>
            </a:extLst>
          </p:cNvPr>
          <p:cNvCxnSpPr>
            <a:cxnSpLocks/>
          </p:cNvCxnSpPr>
          <p:nvPr/>
        </p:nvCxnSpPr>
        <p:spPr>
          <a:xfrm>
            <a:off x="8726218" y="4181198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B369D4-034F-5489-C960-6894FF892D3F}"/>
              </a:ext>
            </a:extLst>
          </p:cNvPr>
          <p:cNvCxnSpPr>
            <a:cxnSpLocks/>
          </p:cNvCxnSpPr>
          <p:nvPr/>
        </p:nvCxnSpPr>
        <p:spPr>
          <a:xfrm>
            <a:off x="8418271" y="4176619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DA37BD4-6A64-6148-4A7C-FA34F5713D9C}"/>
              </a:ext>
            </a:extLst>
          </p:cNvPr>
          <p:cNvCxnSpPr>
            <a:cxnSpLocks/>
          </p:cNvCxnSpPr>
          <p:nvPr/>
        </p:nvCxnSpPr>
        <p:spPr>
          <a:xfrm>
            <a:off x="8119761" y="4187635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5C2EA59-84EA-807A-EDB1-331BF201C842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9043825" y="4403899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24859189-A6F0-12A4-C069-8665D7A0581D}"/>
              </a:ext>
            </a:extLst>
          </p:cNvPr>
          <p:cNvSpPr/>
          <p:nvPr/>
        </p:nvSpPr>
        <p:spPr>
          <a:xfrm>
            <a:off x="3766650" y="1326515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AF2FC66-2311-9CBF-2CD1-4CB92EDB76C7}"/>
              </a:ext>
            </a:extLst>
          </p:cNvPr>
          <p:cNvCxnSpPr>
            <a:cxnSpLocks/>
          </p:cNvCxnSpPr>
          <p:nvPr/>
        </p:nvCxnSpPr>
        <p:spPr>
          <a:xfrm>
            <a:off x="4714008" y="1326514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A99444A-4D2A-D998-BDAB-2B7D82B6BC8E}"/>
              </a:ext>
            </a:extLst>
          </p:cNvPr>
          <p:cNvCxnSpPr>
            <a:cxnSpLocks/>
          </p:cNvCxnSpPr>
          <p:nvPr/>
        </p:nvCxnSpPr>
        <p:spPr>
          <a:xfrm>
            <a:off x="4406061" y="1321935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9892FF4-4B88-ED39-8627-06A595C3D386}"/>
              </a:ext>
            </a:extLst>
          </p:cNvPr>
          <p:cNvCxnSpPr>
            <a:cxnSpLocks/>
          </p:cNvCxnSpPr>
          <p:nvPr/>
        </p:nvCxnSpPr>
        <p:spPr>
          <a:xfrm>
            <a:off x="4107551" y="1332951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1F6EE1C-5219-83D5-1355-C6836BADE8F4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5031615" y="1549215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0571F6A6-0851-EF37-CCBA-F960B1231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08059"/>
              </p:ext>
            </p:extLst>
          </p:nvPr>
        </p:nvGraphicFramePr>
        <p:xfrm>
          <a:off x="6392589" y="643534"/>
          <a:ext cx="1445230" cy="13659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722615">
                  <a:extLst>
                    <a:ext uri="{9D8B030D-6E8A-4147-A177-3AD203B41FA5}">
                      <a16:colId xmlns:a16="http://schemas.microsoft.com/office/drawing/2014/main" val="3796753013"/>
                    </a:ext>
                  </a:extLst>
                </a:gridCol>
                <a:gridCol w="722615">
                  <a:extLst>
                    <a:ext uri="{9D8B030D-6E8A-4147-A177-3AD203B41FA5}">
                      <a16:colId xmlns:a16="http://schemas.microsoft.com/office/drawing/2014/main" val="1595259506"/>
                    </a:ext>
                  </a:extLst>
                </a:gridCol>
              </a:tblGrid>
              <a:tr h="31061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Node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Keys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18655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A0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*, C1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701646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A1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275678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A3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7667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E71D71B-E584-66D2-7771-7A2F8DF9AB49}"/>
              </a:ext>
            </a:extLst>
          </p:cNvPr>
          <p:cNvSpPr/>
          <p:nvPr/>
        </p:nvSpPr>
        <p:spPr>
          <a:xfrm>
            <a:off x="4764444" y="1377928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noProof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10AF22C-64DD-6FB9-BF02-0BD4B9E2432E}"/>
              </a:ext>
            </a:extLst>
          </p:cNvPr>
          <p:cNvSpPr/>
          <p:nvPr/>
        </p:nvSpPr>
        <p:spPr>
          <a:xfrm>
            <a:off x="1408303" y="4249550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BA8835C-68CF-02EE-C112-142F587DDEB6}"/>
              </a:ext>
            </a:extLst>
          </p:cNvPr>
          <p:cNvSpPr/>
          <p:nvPr/>
        </p:nvSpPr>
        <p:spPr>
          <a:xfrm>
            <a:off x="4456497" y="1372335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BDE9A3D3-4B3F-ECAD-4832-6245378928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65" y="5354896"/>
            <a:ext cx="780279" cy="12294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0AF13BD-ACC9-E02B-1DF4-407574E0B160}"/>
              </a:ext>
            </a:extLst>
          </p:cNvPr>
          <p:cNvSpPr txBox="1"/>
          <p:nvPr/>
        </p:nvSpPr>
        <p:spPr>
          <a:xfrm>
            <a:off x="9375978" y="6171684"/>
            <a:ext cx="5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C1</a:t>
            </a:r>
            <a:endParaRPr lang="en-CA" b="1">
              <a:solidFill>
                <a:schemeClr val="accent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40BD51-1510-49DB-DD8B-38F2432C6A8F}"/>
              </a:ext>
            </a:extLst>
          </p:cNvPr>
          <p:cNvCxnSpPr>
            <a:cxnSpLocks/>
          </p:cNvCxnSpPr>
          <p:nvPr/>
        </p:nvCxnSpPr>
        <p:spPr>
          <a:xfrm flipH="1" flipV="1">
            <a:off x="8972944" y="4931655"/>
            <a:ext cx="607128" cy="76559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217EE2-BEE0-D048-486E-03EAA5A9FB68}"/>
              </a:ext>
            </a:extLst>
          </p:cNvPr>
          <p:cNvSpPr/>
          <p:nvPr/>
        </p:nvSpPr>
        <p:spPr>
          <a:xfrm>
            <a:off x="9258731" y="5272354"/>
            <a:ext cx="216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 panose="020F0502020204030204"/>
              </a:rPr>
              <a:t>5</a:t>
            </a: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067BEB9-1CFC-AFFC-890C-66355E42646A}"/>
              </a:ext>
            </a:extLst>
          </p:cNvPr>
          <p:cNvSpPr/>
          <p:nvPr/>
        </p:nvSpPr>
        <p:spPr>
          <a:xfrm>
            <a:off x="8784389" y="4224566"/>
            <a:ext cx="216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noProof="0">
                <a:solidFill>
                  <a:prstClr val="white"/>
                </a:solidFill>
                <a:latin typeface="Calibri" panose="020F0502020204030204"/>
              </a:rPr>
              <a:t>5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38FDE6-CF7A-512E-1062-2E5E070AC73C}"/>
              </a:ext>
            </a:extLst>
          </p:cNvPr>
          <p:cNvSpPr txBox="1"/>
          <p:nvPr/>
        </p:nvSpPr>
        <p:spPr>
          <a:xfrm>
            <a:off x="1334117" y="67438"/>
            <a:ext cx="24325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Wait threshold exceeded</a:t>
            </a:r>
            <a:endParaRPr lang="en-CA" sz="2500" dirty="0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3FC1C000-9530-92CE-C1EC-F2D4E3C6F680}"/>
              </a:ext>
            </a:extLst>
          </p:cNvPr>
          <p:cNvSpPr/>
          <p:nvPr/>
        </p:nvSpPr>
        <p:spPr>
          <a:xfrm>
            <a:off x="993189" y="298562"/>
            <a:ext cx="340928" cy="36933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E090AE-C4FD-87F8-0E92-FC04ADB56AD7}"/>
              </a:ext>
            </a:extLst>
          </p:cNvPr>
          <p:cNvSpPr txBox="1"/>
          <p:nvPr/>
        </p:nvSpPr>
        <p:spPr>
          <a:xfrm>
            <a:off x="1303410" y="1174708"/>
            <a:ext cx="2047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Migrate C1 from A0 to A3</a:t>
            </a:r>
            <a:endParaRPr lang="en-CA" sz="2500" dirty="0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AB6864D0-DE79-4C65-2724-809761D96903}"/>
              </a:ext>
            </a:extLst>
          </p:cNvPr>
          <p:cNvSpPr/>
          <p:nvPr/>
        </p:nvSpPr>
        <p:spPr>
          <a:xfrm>
            <a:off x="984140" y="1261108"/>
            <a:ext cx="340928" cy="36933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5E36B18-C23A-5B2E-93C1-567E176F7494}"/>
              </a:ext>
            </a:extLst>
          </p:cNvPr>
          <p:cNvSpPr/>
          <p:nvPr/>
        </p:nvSpPr>
        <p:spPr>
          <a:xfrm>
            <a:off x="4148358" y="1366567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9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03932 -0.152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00638 -0.155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-0.15579 L -0.40508 -0.41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18099 1.48148E-6 C 0.26198 1.48148E-6 0.36198 0.11597 0.36198 0.21018 L 0.36198 0.42037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27" grpId="0" animBg="1"/>
      <p:bldP spid="27" grpId="1" animBg="1"/>
      <p:bldP spid="13" grpId="0" animBg="1"/>
      <p:bldP spid="13" grpId="1" animBg="1"/>
      <p:bldP spid="13" grpId="2" animBg="1"/>
      <p:bldP spid="36" grpId="0"/>
      <p:bldP spid="37" grpId="0" animBg="1"/>
      <p:bldP spid="38" grpId="0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8D388-662F-CF6F-2638-E25518CA9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7C284C-F9F1-2161-8577-459DA0E7A80D}"/>
              </a:ext>
            </a:extLst>
          </p:cNvPr>
          <p:cNvSpPr/>
          <p:nvPr/>
        </p:nvSpPr>
        <p:spPr>
          <a:xfrm>
            <a:off x="7674941" y="3335140"/>
            <a:ext cx="2596006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50042E3-8190-E386-5E7E-144B05D03E17}"/>
              </a:ext>
            </a:extLst>
          </p:cNvPr>
          <p:cNvSpPr/>
          <p:nvPr/>
        </p:nvSpPr>
        <p:spPr>
          <a:xfrm>
            <a:off x="9296526" y="3950422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A3</a:t>
            </a:r>
            <a:endParaRPr lang="en-CA" sz="250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8F265C-776B-A56B-04F3-E14A10E899B5}"/>
              </a:ext>
            </a:extLst>
          </p:cNvPr>
          <p:cNvSpPr/>
          <p:nvPr/>
        </p:nvSpPr>
        <p:spPr>
          <a:xfrm>
            <a:off x="603017" y="3342247"/>
            <a:ext cx="2595776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A29E2D-2AF9-3655-7E27-9DC284ADFBA7}"/>
              </a:ext>
            </a:extLst>
          </p:cNvPr>
          <p:cNvSpPr/>
          <p:nvPr/>
        </p:nvSpPr>
        <p:spPr>
          <a:xfrm>
            <a:off x="2253407" y="3980242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A1</a:t>
            </a:r>
            <a:endParaRPr lang="en-CA" sz="250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953E04-5298-8A56-07FA-D1459E3753BE}"/>
              </a:ext>
            </a:extLst>
          </p:cNvPr>
          <p:cNvSpPr/>
          <p:nvPr/>
        </p:nvSpPr>
        <p:spPr>
          <a:xfrm>
            <a:off x="3617844" y="496957"/>
            <a:ext cx="4412974" cy="16458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87CFCF-5797-ADBD-563C-6299A970616B}"/>
              </a:ext>
            </a:extLst>
          </p:cNvPr>
          <p:cNvSpPr/>
          <p:nvPr/>
        </p:nvSpPr>
        <p:spPr>
          <a:xfrm>
            <a:off x="4235568" y="3335140"/>
            <a:ext cx="2597238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CF845EE-60F4-9BB8-575B-6D25F1917466}"/>
              </a:ext>
            </a:extLst>
          </p:cNvPr>
          <p:cNvSpPr/>
          <p:nvPr/>
        </p:nvSpPr>
        <p:spPr>
          <a:xfrm>
            <a:off x="5278954" y="1113295"/>
            <a:ext cx="90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A0</a:t>
            </a:r>
            <a:endParaRPr lang="en-CA" sz="2500">
              <a:solidFill>
                <a:schemeClr val="tx1"/>
              </a:solidFill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6679455-DFD8-C515-3632-469C514693A5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1900905" y="2142758"/>
            <a:ext cx="3923426" cy="11994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2074C75-DF79-2667-2E57-58FDA0004784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5534187" y="2142758"/>
            <a:ext cx="290144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915F294-E88A-79FF-A1EF-92ACC46C8C16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H="1" flipV="1">
            <a:off x="5824331" y="2142758"/>
            <a:ext cx="314861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971028-27EC-F33F-8396-A7EE37F84532}"/>
              </a:ext>
            </a:extLst>
          </p:cNvPr>
          <p:cNvSpPr txBox="1"/>
          <p:nvPr/>
        </p:nvSpPr>
        <p:spPr>
          <a:xfrm>
            <a:off x="8179624" y="822607"/>
            <a:ext cx="164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Cloud Datacenter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F3EDDD-7F61-7583-C896-B66506387026}"/>
              </a:ext>
            </a:extLst>
          </p:cNvPr>
          <p:cNvSpPr txBox="1"/>
          <p:nvPr/>
        </p:nvSpPr>
        <p:spPr>
          <a:xfrm>
            <a:off x="10357819" y="3669066"/>
            <a:ext cx="22124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Edge Datacenter(s)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F4ECEB-0FC6-9585-21C4-5B117A16D98A}"/>
              </a:ext>
            </a:extLst>
          </p:cNvPr>
          <p:cNvSpPr txBox="1"/>
          <p:nvPr/>
        </p:nvSpPr>
        <p:spPr>
          <a:xfrm>
            <a:off x="1028992" y="2905201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A16D31-B8CF-4B24-6C94-9F2CA45DB9B3}"/>
              </a:ext>
            </a:extLst>
          </p:cNvPr>
          <p:cNvSpPr txBox="1"/>
          <p:nvPr/>
        </p:nvSpPr>
        <p:spPr>
          <a:xfrm>
            <a:off x="4338158" y="2908603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6A31B9-798E-3769-C5E5-913359D83405}"/>
              </a:ext>
            </a:extLst>
          </p:cNvPr>
          <p:cNvSpPr txBox="1"/>
          <p:nvPr/>
        </p:nvSpPr>
        <p:spPr>
          <a:xfrm>
            <a:off x="9086194" y="2880582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7E5394-2B76-2333-BFE4-A4C2EAD4001B}"/>
              </a:ext>
            </a:extLst>
          </p:cNvPr>
          <p:cNvSpPr txBox="1"/>
          <p:nvPr/>
        </p:nvSpPr>
        <p:spPr>
          <a:xfrm>
            <a:off x="6915479" y="63341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Region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C48A3D52-4C2C-39E8-432B-3C3DF97B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25</a:t>
            </a:fld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5278DE-A3D8-DC32-BC49-BF03C11BE141}"/>
              </a:ext>
            </a:extLst>
          </p:cNvPr>
          <p:cNvSpPr/>
          <p:nvPr/>
        </p:nvSpPr>
        <p:spPr>
          <a:xfrm>
            <a:off x="730509" y="4218130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19C5C8-3EEE-FC23-E68E-9ECC7E1EC42C}"/>
              </a:ext>
            </a:extLst>
          </p:cNvPr>
          <p:cNvCxnSpPr>
            <a:cxnSpLocks/>
          </p:cNvCxnSpPr>
          <p:nvPr/>
        </p:nvCxnSpPr>
        <p:spPr>
          <a:xfrm>
            <a:off x="1677867" y="4218129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A836C5-12E7-760D-A9EE-1A6886305FD6}"/>
              </a:ext>
            </a:extLst>
          </p:cNvPr>
          <p:cNvCxnSpPr>
            <a:cxnSpLocks/>
          </p:cNvCxnSpPr>
          <p:nvPr/>
        </p:nvCxnSpPr>
        <p:spPr>
          <a:xfrm>
            <a:off x="1369920" y="4213550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29F9F8-29CE-91E2-8FA6-CA2D8FB84082}"/>
              </a:ext>
            </a:extLst>
          </p:cNvPr>
          <p:cNvCxnSpPr>
            <a:cxnSpLocks/>
          </p:cNvCxnSpPr>
          <p:nvPr/>
        </p:nvCxnSpPr>
        <p:spPr>
          <a:xfrm>
            <a:off x="1071410" y="4224566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3A9DBD-5802-0D3B-FBB7-8C3D2D4D72D6}"/>
              </a:ext>
            </a:extLst>
          </p:cNvPr>
          <p:cNvSpPr/>
          <p:nvPr/>
        </p:nvSpPr>
        <p:spPr>
          <a:xfrm>
            <a:off x="1725909" y="4256176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DD57611-F984-088E-601A-DDE6CA3EC4A5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995474" y="4440830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627445B-3BDC-A11A-6206-EF2BA335B24B}"/>
              </a:ext>
            </a:extLst>
          </p:cNvPr>
          <p:cNvSpPr/>
          <p:nvPr/>
        </p:nvSpPr>
        <p:spPr>
          <a:xfrm>
            <a:off x="7778860" y="4181199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C2CD662-4192-C47A-D4EE-DA0FA3CD9D2B}"/>
              </a:ext>
            </a:extLst>
          </p:cNvPr>
          <p:cNvCxnSpPr>
            <a:cxnSpLocks/>
          </p:cNvCxnSpPr>
          <p:nvPr/>
        </p:nvCxnSpPr>
        <p:spPr>
          <a:xfrm>
            <a:off x="8726218" y="4181198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8368836-FCAE-5D8D-CE3E-8E1EBDDBE21B}"/>
              </a:ext>
            </a:extLst>
          </p:cNvPr>
          <p:cNvCxnSpPr>
            <a:cxnSpLocks/>
          </p:cNvCxnSpPr>
          <p:nvPr/>
        </p:nvCxnSpPr>
        <p:spPr>
          <a:xfrm>
            <a:off x="8418271" y="4176619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9CDFCE0-106B-274E-CBC6-AA654098D421}"/>
              </a:ext>
            </a:extLst>
          </p:cNvPr>
          <p:cNvCxnSpPr>
            <a:cxnSpLocks/>
          </p:cNvCxnSpPr>
          <p:nvPr/>
        </p:nvCxnSpPr>
        <p:spPr>
          <a:xfrm>
            <a:off x="8119761" y="4187635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91C9193-DA88-2002-BA81-CA469123C7B0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9043825" y="4403899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6205FBBE-F009-8F73-E1F3-3C8DBF93A4CD}"/>
              </a:ext>
            </a:extLst>
          </p:cNvPr>
          <p:cNvSpPr/>
          <p:nvPr/>
        </p:nvSpPr>
        <p:spPr>
          <a:xfrm>
            <a:off x="3766650" y="1326515"/>
            <a:ext cx="1264965" cy="44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938AB05-DBC3-AB79-C399-B1BFB208BB85}"/>
              </a:ext>
            </a:extLst>
          </p:cNvPr>
          <p:cNvCxnSpPr>
            <a:cxnSpLocks/>
          </p:cNvCxnSpPr>
          <p:nvPr/>
        </p:nvCxnSpPr>
        <p:spPr>
          <a:xfrm>
            <a:off x="4714008" y="1326514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50A6D40-15B8-97A6-F88F-E7B48607A4BC}"/>
              </a:ext>
            </a:extLst>
          </p:cNvPr>
          <p:cNvCxnSpPr>
            <a:cxnSpLocks/>
          </p:cNvCxnSpPr>
          <p:nvPr/>
        </p:nvCxnSpPr>
        <p:spPr>
          <a:xfrm>
            <a:off x="4406061" y="1321935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9933CA7-324E-C0DA-3E51-AFD50C9B645F}"/>
              </a:ext>
            </a:extLst>
          </p:cNvPr>
          <p:cNvCxnSpPr>
            <a:cxnSpLocks/>
          </p:cNvCxnSpPr>
          <p:nvPr/>
        </p:nvCxnSpPr>
        <p:spPr>
          <a:xfrm>
            <a:off x="4107551" y="1332951"/>
            <a:ext cx="0" cy="43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DE2D75D-61ED-DB67-BEC2-241E51F477FC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5031615" y="1549215"/>
            <a:ext cx="2485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8BDA606D-8C6F-7E89-66D6-68BF2A3B3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95709"/>
              </p:ext>
            </p:extLst>
          </p:nvPr>
        </p:nvGraphicFramePr>
        <p:xfrm>
          <a:off x="6392589" y="643534"/>
          <a:ext cx="1445230" cy="13659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722615">
                  <a:extLst>
                    <a:ext uri="{9D8B030D-6E8A-4147-A177-3AD203B41FA5}">
                      <a16:colId xmlns:a16="http://schemas.microsoft.com/office/drawing/2014/main" val="3796753013"/>
                    </a:ext>
                  </a:extLst>
                </a:gridCol>
                <a:gridCol w="722615">
                  <a:extLst>
                    <a:ext uri="{9D8B030D-6E8A-4147-A177-3AD203B41FA5}">
                      <a16:colId xmlns:a16="http://schemas.microsoft.com/office/drawing/2014/main" val="1595259506"/>
                    </a:ext>
                  </a:extLst>
                </a:gridCol>
              </a:tblGrid>
              <a:tr h="310616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Node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Keys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18655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A0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*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701646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A1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-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275678"/>
                  </a:ext>
                </a:extLst>
              </a:tr>
              <a:tr h="343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A3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C1</a:t>
                      </a:r>
                      <a:endParaRPr lang="en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76672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E04FB5-0D02-CCF9-1A33-E1448E851D65}"/>
              </a:ext>
            </a:extLst>
          </p:cNvPr>
          <p:cNvSpPr/>
          <p:nvPr/>
        </p:nvSpPr>
        <p:spPr>
          <a:xfrm>
            <a:off x="4764444" y="1377928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noProof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393D110-4383-5148-C397-593E872C9214}"/>
              </a:ext>
            </a:extLst>
          </p:cNvPr>
          <p:cNvSpPr/>
          <p:nvPr/>
        </p:nvSpPr>
        <p:spPr>
          <a:xfrm>
            <a:off x="1408303" y="4249550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AB1817-9698-EBAA-C74D-F65A72A0E210}"/>
              </a:ext>
            </a:extLst>
          </p:cNvPr>
          <p:cNvSpPr/>
          <p:nvPr/>
        </p:nvSpPr>
        <p:spPr>
          <a:xfrm>
            <a:off x="4456497" y="1372335"/>
            <a:ext cx="216000" cy="36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47347577-43C6-F84F-06DA-D02B248FC8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65" y="5354896"/>
            <a:ext cx="780279" cy="12294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AA4C767-FC06-E702-E616-0803877FFF34}"/>
              </a:ext>
            </a:extLst>
          </p:cNvPr>
          <p:cNvSpPr txBox="1"/>
          <p:nvPr/>
        </p:nvSpPr>
        <p:spPr>
          <a:xfrm>
            <a:off x="9375978" y="6171684"/>
            <a:ext cx="5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C1</a:t>
            </a:r>
            <a:endParaRPr lang="en-CA" b="1">
              <a:solidFill>
                <a:schemeClr val="accent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D00A4A-D44B-8C3A-1308-2F07D2E1E818}"/>
              </a:ext>
            </a:extLst>
          </p:cNvPr>
          <p:cNvCxnSpPr>
            <a:cxnSpLocks/>
          </p:cNvCxnSpPr>
          <p:nvPr/>
        </p:nvCxnSpPr>
        <p:spPr>
          <a:xfrm flipH="1" flipV="1">
            <a:off x="8972944" y="4931655"/>
            <a:ext cx="607128" cy="76559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465A3C-ADAA-7C94-B9C5-495B9871576B}"/>
              </a:ext>
            </a:extLst>
          </p:cNvPr>
          <p:cNvSpPr/>
          <p:nvPr/>
        </p:nvSpPr>
        <p:spPr>
          <a:xfrm>
            <a:off x="9258731" y="5272354"/>
            <a:ext cx="216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 panose="020F0502020204030204"/>
              </a:rPr>
              <a:t>6</a:t>
            </a: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2B1509-1C2F-91B7-896F-46BE5CE54529}"/>
              </a:ext>
            </a:extLst>
          </p:cNvPr>
          <p:cNvSpPr txBox="1"/>
          <p:nvPr/>
        </p:nvSpPr>
        <p:spPr>
          <a:xfrm>
            <a:off x="1331448" y="40359"/>
            <a:ext cx="2127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Wait threshold exceeded</a:t>
            </a:r>
            <a:endParaRPr lang="en-CA" sz="2500" dirty="0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3B386F35-EE6E-0990-4A10-C42DEF85C80E}"/>
              </a:ext>
            </a:extLst>
          </p:cNvPr>
          <p:cNvSpPr/>
          <p:nvPr/>
        </p:nvSpPr>
        <p:spPr>
          <a:xfrm>
            <a:off x="1002436" y="276528"/>
            <a:ext cx="340928" cy="36933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01D5A1-E068-6091-46F5-3917458E9E2D}"/>
              </a:ext>
            </a:extLst>
          </p:cNvPr>
          <p:cNvSpPr txBox="1"/>
          <p:nvPr/>
        </p:nvSpPr>
        <p:spPr>
          <a:xfrm>
            <a:off x="1303410" y="1174708"/>
            <a:ext cx="2047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Migrate C1 from A0 to A3</a:t>
            </a:r>
            <a:endParaRPr lang="en-CA" sz="2500" dirty="0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831A170E-7C19-873C-E9F5-FE24772386E2}"/>
              </a:ext>
            </a:extLst>
          </p:cNvPr>
          <p:cNvSpPr/>
          <p:nvPr/>
        </p:nvSpPr>
        <p:spPr>
          <a:xfrm>
            <a:off x="984140" y="1261108"/>
            <a:ext cx="340928" cy="369332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43" name="Can 66">
            <a:extLst>
              <a:ext uri="{FF2B5EF4-FFF2-40B4-BE49-F238E27FC236}">
                <a16:creationId xmlns:a16="http://schemas.microsoft.com/office/drawing/2014/main" id="{7B14B6BF-3B59-C329-519E-FD562CA8BD82}"/>
              </a:ext>
            </a:extLst>
          </p:cNvPr>
          <p:cNvSpPr/>
          <p:nvPr/>
        </p:nvSpPr>
        <p:spPr>
          <a:xfrm>
            <a:off x="9541326" y="3444296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9CCBCC-FD26-9C47-34FA-41A650D15BF0}"/>
              </a:ext>
            </a:extLst>
          </p:cNvPr>
          <p:cNvSpPr/>
          <p:nvPr/>
        </p:nvSpPr>
        <p:spPr>
          <a:xfrm>
            <a:off x="6370779" y="1660965"/>
            <a:ext cx="1554609" cy="3316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</p:spTree>
    <p:extLst>
      <p:ext uri="{BB962C8B-B14F-4D97-AF65-F5344CB8AC3E}">
        <p14:creationId xmlns:p14="http://schemas.microsoft.com/office/powerpoint/2010/main" val="25121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2.59259E-6 L -0.06458 -0.1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F59D0-4D59-C0C9-080C-E6B4B310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26</a:t>
            </a:fld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CD206-C11E-F8EC-ECB8-74FF965FD1CD}"/>
              </a:ext>
            </a:extLst>
          </p:cNvPr>
          <p:cNvSpPr/>
          <p:nvPr/>
        </p:nvSpPr>
        <p:spPr>
          <a:xfrm>
            <a:off x="5050493" y="5003709"/>
            <a:ext cx="400929" cy="47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0F5083-095F-6CCC-24EA-45321C5A6DE2}"/>
              </a:ext>
            </a:extLst>
          </p:cNvPr>
          <p:cNvCxnSpPr>
            <a:cxnSpLocks/>
          </p:cNvCxnSpPr>
          <p:nvPr/>
        </p:nvCxnSpPr>
        <p:spPr>
          <a:xfrm>
            <a:off x="2009224" y="4709638"/>
            <a:ext cx="93177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5CA3DE-D404-4188-06EE-FAC7EED7A164}"/>
              </a:ext>
            </a:extLst>
          </p:cNvPr>
          <p:cNvCxnSpPr>
            <a:cxnSpLocks/>
          </p:cNvCxnSpPr>
          <p:nvPr/>
        </p:nvCxnSpPr>
        <p:spPr>
          <a:xfrm flipV="1">
            <a:off x="2022476" y="1535852"/>
            <a:ext cx="0" cy="31737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CA7D167-98E8-F366-4629-20A664AA831F}"/>
              </a:ext>
            </a:extLst>
          </p:cNvPr>
          <p:cNvSpPr txBox="1"/>
          <p:nvPr/>
        </p:nvSpPr>
        <p:spPr>
          <a:xfrm>
            <a:off x="1884885" y="4725538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69AA2F-B3DA-649B-96F8-513E3E77034C}"/>
              </a:ext>
            </a:extLst>
          </p:cNvPr>
          <p:cNvSpPr txBox="1"/>
          <p:nvPr/>
        </p:nvSpPr>
        <p:spPr>
          <a:xfrm>
            <a:off x="4070851" y="4750568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0C4CBA-FD60-1D24-FC56-3781AFAE6AF4}"/>
              </a:ext>
            </a:extLst>
          </p:cNvPr>
          <p:cNvSpPr txBox="1"/>
          <p:nvPr/>
        </p:nvSpPr>
        <p:spPr>
          <a:xfrm>
            <a:off x="6233947" y="4750568"/>
            <a:ext cx="50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/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2520F6-CCDE-5472-304A-6594FD7E3FD7}"/>
              </a:ext>
            </a:extLst>
          </p:cNvPr>
          <p:cNvSpPr txBox="1"/>
          <p:nvPr/>
        </p:nvSpPr>
        <p:spPr>
          <a:xfrm>
            <a:off x="8463094" y="4750568"/>
            <a:ext cx="50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/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FC3E0F-C54A-C415-3121-0C17CAB7110D}"/>
              </a:ext>
            </a:extLst>
          </p:cNvPr>
          <p:cNvSpPr txBox="1"/>
          <p:nvPr/>
        </p:nvSpPr>
        <p:spPr>
          <a:xfrm>
            <a:off x="10669586" y="4750568"/>
            <a:ext cx="50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/>
              <a:t>20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5A2D4B-D652-FE9C-7873-61E416E390A3}"/>
              </a:ext>
            </a:extLst>
          </p:cNvPr>
          <p:cNvCxnSpPr>
            <a:cxnSpLocks/>
          </p:cNvCxnSpPr>
          <p:nvPr/>
        </p:nvCxnSpPr>
        <p:spPr>
          <a:xfrm>
            <a:off x="4209085" y="4724065"/>
            <a:ext cx="0" cy="106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E59B44-9DB8-6AC7-0A6B-FEA86CD7F30B}"/>
              </a:ext>
            </a:extLst>
          </p:cNvPr>
          <p:cNvCxnSpPr>
            <a:cxnSpLocks/>
          </p:cNvCxnSpPr>
          <p:nvPr/>
        </p:nvCxnSpPr>
        <p:spPr>
          <a:xfrm>
            <a:off x="6428826" y="4717441"/>
            <a:ext cx="0" cy="106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2A4817-C214-7044-6268-67A50FBE69A7}"/>
              </a:ext>
            </a:extLst>
          </p:cNvPr>
          <p:cNvCxnSpPr>
            <a:cxnSpLocks/>
          </p:cNvCxnSpPr>
          <p:nvPr/>
        </p:nvCxnSpPr>
        <p:spPr>
          <a:xfrm>
            <a:off x="8648623" y="4724065"/>
            <a:ext cx="0" cy="106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F34B1E-1BA2-C879-C557-EA83B9D0AD7A}"/>
              </a:ext>
            </a:extLst>
          </p:cNvPr>
          <p:cNvCxnSpPr>
            <a:cxnSpLocks/>
          </p:cNvCxnSpPr>
          <p:nvPr/>
        </p:nvCxnSpPr>
        <p:spPr>
          <a:xfrm>
            <a:off x="10868308" y="4730697"/>
            <a:ext cx="0" cy="106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C97E65-7729-875F-FFDD-7B87E086775C}"/>
              </a:ext>
            </a:extLst>
          </p:cNvPr>
          <p:cNvCxnSpPr>
            <a:cxnSpLocks/>
          </p:cNvCxnSpPr>
          <p:nvPr/>
        </p:nvCxnSpPr>
        <p:spPr>
          <a:xfrm>
            <a:off x="1903208" y="4053763"/>
            <a:ext cx="106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251AFF-6511-6538-155F-67530DD5F497}"/>
              </a:ext>
            </a:extLst>
          </p:cNvPr>
          <p:cNvCxnSpPr>
            <a:cxnSpLocks/>
          </p:cNvCxnSpPr>
          <p:nvPr/>
        </p:nvCxnSpPr>
        <p:spPr>
          <a:xfrm>
            <a:off x="1904762" y="2683232"/>
            <a:ext cx="106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90D8D5-1252-C5D4-CC6E-347E48821922}"/>
              </a:ext>
            </a:extLst>
          </p:cNvPr>
          <p:cNvCxnSpPr>
            <a:cxnSpLocks/>
          </p:cNvCxnSpPr>
          <p:nvPr/>
        </p:nvCxnSpPr>
        <p:spPr>
          <a:xfrm>
            <a:off x="1904764" y="3359090"/>
            <a:ext cx="106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DF559A-958C-87A1-8B0B-DB41B107408B}"/>
              </a:ext>
            </a:extLst>
          </p:cNvPr>
          <p:cNvCxnSpPr>
            <a:cxnSpLocks/>
          </p:cNvCxnSpPr>
          <p:nvPr/>
        </p:nvCxnSpPr>
        <p:spPr>
          <a:xfrm>
            <a:off x="1903208" y="1857099"/>
            <a:ext cx="106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43A6CC-704C-0B26-A996-C82EDFD6E240}"/>
              </a:ext>
            </a:extLst>
          </p:cNvPr>
          <p:cNvCxnSpPr>
            <a:cxnSpLocks/>
          </p:cNvCxnSpPr>
          <p:nvPr/>
        </p:nvCxnSpPr>
        <p:spPr>
          <a:xfrm>
            <a:off x="2029104" y="4690937"/>
            <a:ext cx="0" cy="106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1F004E-9199-DD21-0D39-C7529BC57EC7}"/>
              </a:ext>
            </a:extLst>
          </p:cNvPr>
          <p:cNvCxnSpPr>
            <a:cxnSpLocks/>
          </p:cNvCxnSpPr>
          <p:nvPr/>
        </p:nvCxnSpPr>
        <p:spPr>
          <a:xfrm>
            <a:off x="1923088" y="4709746"/>
            <a:ext cx="106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0C769FE-DABF-33BC-A577-D74532743920}"/>
              </a:ext>
            </a:extLst>
          </p:cNvPr>
          <p:cNvSpPr txBox="1"/>
          <p:nvPr/>
        </p:nvSpPr>
        <p:spPr>
          <a:xfrm>
            <a:off x="1639625" y="4532923"/>
            <a:ext cx="346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67E65D-8B65-393A-32B0-91A74E0FB08B}"/>
              </a:ext>
            </a:extLst>
          </p:cNvPr>
          <p:cNvSpPr txBox="1"/>
          <p:nvPr/>
        </p:nvSpPr>
        <p:spPr>
          <a:xfrm>
            <a:off x="1471431" y="3825029"/>
            <a:ext cx="5084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6F15EB-9D73-A884-A0CA-7994DE6FFD7C}"/>
              </a:ext>
            </a:extLst>
          </p:cNvPr>
          <p:cNvSpPr txBox="1"/>
          <p:nvPr/>
        </p:nvSpPr>
        <p:spPr>
          <a:xfrm>
            <a:off x="1310534" y="3107142"/>
            <a:ext cx="6703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ECC881-8AA4-5EE9-113F-3F581417A017}"/>
              </a:ext>
            </a:extLst>
          </p:cNvPr>
          <p:cNvSpPr txBox="1"/>
          <p:nvPr/>
        </p:nvSpPr>
        <p:spPr>
          <a:xfrm>
            <a:off x="1307263" y="2442820"/>
            <a:ext cx="6703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150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7337CF-DA54-C249-5CF7-D0B5957AB38D}"/>
              </a:ext>
            </a:extLst>
          </p:cNvPr>
          <p:cNvSpPr txBox="1"/>
          <p:nvPr/>
        </p:nvSpPr>
        <p:spPr>
          <a:xfrm>
            <a:off x="1309951" y="1609701"/>
            <a:ext cx="6703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200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939B63-6156-3F8E-0A28-3D70CABE04F5}"/>
              </a:ext>
            </a:extLst>
          </p:cNvPr>
          <p:cNvCxnSpPr>
            <a:cxnSpLocks/>
            <a:endCxn id="31" idx="2"/>
          </p:cNvCxnSpPr>
          <p:nvPr/>
        </p:nvCxnSpPr>
        <p:spPr>
          <a:xfrm>
            <a:off x="2022476" y="3597817"/>
            <a:ext cx="109817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5E2C42D-B189-54A7-6614-C15DF76FCD67}"/>
              </a:ext>
            </a:extLst>
          </p:cNvPr>
          <p:cNvSpPr/>
          <p:nvPr/>
        </p:nvSpPr>
        <p:spPr>
          <a:xfrm>
            <a:off x="1961087" y="3530506"/>
            <a:ext cx="115824" cy="12031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DE7F5F-7559-6264-B216-E8CB44E7F420}"/>
              </a:ext>
            </a:extLst>
          </p:cNvPr>
          <p:cNvCxnSpPr>
            <a:cxnSpLocks/>
          </p:cNvCxnSpPr>
          <p:nvPr/>
        </p:nvCxnSpPr>
        <p:spPr>
          <a:xfrm flipV="1">
            <a:off x="3167545" y="2532740"/>
            <a:ext cx="469730" cy="108556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386A25B-D7AD-7B0B-A6CC-43016DEF42FD}"/>
              </a:ext>
            </a:extLst>
          </p:cNvPr>
          <p:cNvSpPr/>
          <p:nvPr/>
        </p:nvSpPr>
        <p:spPr>
          <a:xfrm>
            <a:off x="3120650" y="3550386"/>
            <a:ext cx="115824" cy="1203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D2E7D2-6F5A-F241-BABE-D26174DE67D3}"/>
              </a:ext>
            </a:extLst>
          </p:cNvPr>
          <p:cNvCxnSpPr>
            <a:cxnSpLocks/>
          </p:cNvCxnSpPr>
          <p:nvPr/>
        </p:nvCxnSpPr>
        <p:spPr>
          <a:xfrm flipH="1" flipV="1">
            <a:off x="3628257" y="2541455"/>
            <a:ext cx="429341" cy="111599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B1AF66EF-B95A-BB1E-596E-D9FB4CEB6285}"/>
              </a:ext>
            </a:extLst>
          </p:cNvPr>
          <p:cNvSpPr/>
          <p:nvPr/>
        </p:nvSpPr>
        <p:spPr>
          <a:xfrm>
            <a:off x="3561538" y="2488834"/>
            <a:ext cx="115824" cy="1203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B67DED-B346-0013-E569-C120D9007A39}"/>
              </a:ext>
            </a:extLst>
          </p:cNvPr>
          <p:cNvCxnSpPr>
            <a:cxnSpLocks/>
            <a:endCxn id="37" idx="6"/>
          </p:cNvCxnSpPr>
          <p:nvPr/>
        </p:nvCxnSpPr>
        <p:spPr>
          <a:xfrm flipV="1">
            <a:off x="4057598" y="3618302"/>
            <a:ext cx="181401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B82CC01-3F72-AD21-610C-04C93E5EB6B3}"/>
              </a:ext>
            </a:extLst>
          </p:cNvPr>
          <p:cNvSpPr/>
          <p:nvPr/>
        </p:nvSpPr>
        <p:spPr>
          <a:xfrm>
            <a:off x="3995291" y="3563638"/>
            <a:ext cx="115824" cy="1203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7469D1-F1AB-7376-0846-6C8402D78FC3}"/>
              </a:ext>
            </a:extLst>
          </p:cNvPr>
          <p:cNvCxnSpPr>
            <a:cxnSpLocks/>
          </p:cNvCxnSpPr>
          <p:nvPr/>
        </p:nvCxnSpPr>
        <p:spPr>
          <a:xfrm flipV="1">
            <a:off x="5830611" y="3434456"/>
            <a:ext cx="202221" cy="1677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2ECAEF0-2204-7936-A311-CF3883ADAE92}"/>
              </a:ext>
            </a:extLst>
          </p:cNvPr>
          <p:cNvSpPr/>
          <p:nvPr/>
        </p:nvSpPr>
        <p:spPr>
          <a:xfrm>
            <a:off x="5755792" y="3558142"/>
            <a:ext cx="115824" cy="1203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F0DA3FC-2045-BA2C-1253-FAE2A94A5248}"/>
              </a:ext>
            </a:extLst>
          </p:cNvPr>
          <p:cNvCxnSpPr>
            <a:cxnSpLocks/>
            <a:stCxn id="40" idx="5"/>
          </p:cNvCxnSpPr>
          <p:nvPr/>
        </p:nvCxnSpPr>
        <p:spPr>
          <a:xfrm flipH="1" flipV="1">
            <a:off x="6064185" y="3436044"/>
            <a:ext cx="271668" cy="2507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A3290AE7-4FD7-C638-52C2-A77D3FD53DD8}"/>
              </a:ext>
            </a:extLst>
          </p:cNvPr>
          <p:cNvSpPr/>
          <p:nvPr/>
        </p:nvSpPr>
        <p:spPr>
          <a:xfrm>
            <a:off x="5991827" y="3365416"/>
            <a:ext cx="115824" cy="1203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E8C5627-F311-621C-4F65-B77D5CCB0C6A}"/>
              </a:ext>
            </a:extLst>
          </p:cNvPr>
          <p:cNvSpPr/>
          <p:nvPr/>
        </p:nvSpPr>
        <p:spPr>
          <a:xfrm>
            <a:off x="6236991" y="3584076"/>
            <a:ext cx="115824" cy="1203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1D0818E-0D8B-2D64-B66A-D22F5C4FCA78}"/>
              </a:ext>
            </a:extLst>
          </p:cNvPr>
          <p:cNvCxnSpPr>
            <a:cxnSpLocks/>
            <a:stCxn id="40" idx="6"/>
            <a:endCxn id="42" idx="2"/>
          </p:cNvCxnSpPr>
          <p:nvPr/>
        </p:nvCxnSpPr>
        <p:spPr>
          <a:xfrm>
            <a:off x="6352815" y="3644236"/>
            <a:ext cx="22805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C230D6E2-F854-4AFD-F57A-CA15661DB930}"/>
              </a:ext>
            </a:extLst>
          </p:cNvPr>
          <p:cNvSpPr/>
          <p:nvPr/>
        </p:nvSpPr>
        <p:spPr>
          <a:xfrm>
            <a:off x="8633363" y="3590665"/>
            <a:ext cx="115824" cy="1203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9CCECDA-79DB-A011-E013-EE051DF3CF4F}"/>
              </a:ext>
            </a:extLst>
          </p:cNvPr>
          <p:cNvSpPr/>
          <p:nvPr/>
        </p:nvSpPr>
        <p:spPr>
          <a:xfrm>
            <a:off x="9089545" y="2661093"/>
            <a:ext cx="115824" cy="1203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CB42620-AB8E-B42B-115D-AD24D7FA6C17}"/>
              </a:ext>
            </a:extLst>
          </p:cNvPr>
          <p:cNvSpPr/>
          <p:nvPr/>
        </p:nvSpPr>
        <p:spPr>
          <a:xfrm>
            <a:off x="9562704" y="3571393"/>
            <a:ext cx="115824" cy="1203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FB69FE7-C54F-DA28-73D8-5E76032495B4}"/>
              </a:ext>
            </a:extLst>
          </p:cNvPr>
          <p:cNvCxnSpPr>
            <a:cxnSpLocks/>
            <a:stCxn id="42" idx="7"/>
            <a:endCxn id="43" idx="4"/>
          </p:cNvCxnSpPr>
          <p:nvPr/>
        </p:nvCxnSpPr>
        <p:spPr>
          <a:xfrm flipV="1">
            <a:off x="8732225" y="2781412"/>
            <a:ext cx="415232" cy="8268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EB60D1D-4C8F-D887-A40D-6D1C6DB6769D}"/>
              </a:ext>
            </a:extLst>
          </p:cNvPr>
          <p:cNvCxnSpPr>
            <a:cxnSpLocks/>
          </p:cNvCxnSpPr>
          <p:nvPr/>
        </p:nvCxnSpPr>
        <p:spPr>
          <a:xfrm flipH="1" flipV="1">
            <a:off x="9161903" y="2763792"/>
            <a:ext cx="432209" cy="80760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A5ED471C-ED73-72BF-61C7-D18BA9FD5CA7}"/>
              </a:ext>
            </a:extLst>
          </p:cNvPr>
          <p:cNvSpPr/>
          <p:nvPr/>
        </p:nvSpPr>
        <p:spPr>
          <a:xfrm>
            <a:off x="10827471" y="3590665"/>
            <a:ext cx="115824" cy="1203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F5BB0B4-16C6-1950-8486-70C47008541B}"/>
              </a:ext>
            </a:extLst>
          </p:cNvPr>
          <p:cNvCxnSpPr>
            <a:cxnSpLocks/>
            <a:stCxn id="44" idx="6"/>
            <a:endCxn id="47" idx="2"/>
          </p:cNvCxnSpPr>
          <p:nvPr/>
        </p:nvCxnSpPr>
        <p:spPr>
          <a:xfrm>
            <a:off x="9678528" y="3631553"/>
            <a:ext cx="114894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8CDA41F-48EB-ED0F-ABC7-F54D2C2D6A6D}"/>
              </a:ext>
            </a:extLst>
          </p:cNvPr>
          <p:cNvSpPr txBox="1"/>
          <p:nvPr/>
        </p:nvSpPr>
        <p:spPr>
          <a:xfrm>
            <a:off x="2380113" y="1139467"/>
            <a:ext cx="20372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Car C1 moves</a:t>
            </a:r>
          </a:p>
          <a:p>
            <a:r>
              <a:rPr lang="en-US" sz="2500" dirty="0"/>
              <a:t>Street 1 to 2</a:t>
            </a:r>
            <a:endParaRPr lang="en-CA" sz="2500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4445823-3973-D6E3-B8DE-B448FA036C8E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3167545" y="1785798"/>
            <a:ext cx="11017" cy="17645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27BB3D9-28D3-9465-4BF5-7882ECDC4BDE}"/>
              </a:ext>
            </a:extLst>
          </p:cNvPr>
          <p:cNvSpPr txBox="1"/>
          <p:nvPr/>
        </p:nvSpPr>
        <p:spPr>
          <a:xfrm>
            <a:off x="2469628" y="3924656"/>
            <a:ext cx="36229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State Migration from Street 1  Node to Cloud</a:t>
            </a:r>
            <a:endParaRPr lang="en-CA" sz="2500" dirty="0"/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DE05F3D4-FB74-72E5-A1F1-9AE982D8C9FD}"/>
              </a:ext>
            </a:extLst>
          </p:cNvPr>
          <p:cNvSpPr/>
          <p:nvPr/>
        </p:nvSpPr>
        <p:spPr>
          <a:xfrm rot="5400000">
            <a:off x="3457409" y="3398307"/>
            <a:ext cx="374852" cy="932549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A64C579-A1CA-B24F-F45E-656A0DA9DA97}"/>
              </a:ext>
            </a:extLst>
          </p:cNvPr>
          <p:cNvCxnSpPr>
            <a:cxnSpLocks/>
          </p:cNvCxnSpPr>
          <p:nvPr/>
        </p:nvCxnSpPr>
        <p:spPr>
          <a:xfrm flipH="1" flipV="1">
            <a:off x="5797627" y="1846110"/>
            <a:ext cx="11017" cy="17645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FBB33A0-4BEA-6AE5-F7E1-7B4172987039}"/>
              </a:ext>
            </a:extLst>
          </p:cNvPr>
          <p:cNvSpPr txBox="1"/>
          <p:nvPr/>
        </p:nvSpPr>
        <p:spPr>
          <a:xfrm>
            <a:off x="5006115" y="1041461"/>
            <a:ext cx="2332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Car C1 moves</a:t>
            </a:r>
          </a:p>
          <a:p>
            <a:r>
              <a:rPr lang="en-US" sz="2500" dirty="0"/>
              <a:t>Street 2 to 3</a:t>
            </a:r>
            <a:endParaRPr lang="en-CA" sz="25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8B2694-F03A-CA1C-6DB0-F927D87C04D7}"/>
              </a:ext>
            </a:extLst>
          </p:cNvPr>
          <p:cNvSpPr txBox="1"/>
          <p:nvPr/>
        </p:nvSpPr>
        <p:spPr>
          <a:xfrm>
            <a:off x="8181227" y="3955629"/>
            <a:ext cx="3238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State Migration from Cloud to Street 3 Node</a:t>
            </a:r>
            <a:endParaRPr lang="en-CA" sz="2500" dirty="0"/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66E150BC-0A19-EB97-DD52-693E3FA828BF}"/>
              </a:ext>
            </a:extLst>
          </p:cNvPr>
          <p:cNvSpPr/>
          <p:nvPr/>
        </p:nvSpPr>
        <p:spPr>
          <a:xfrm rot="5400000">
            <a:off x="8960031" y="3471538"/>
            <a:ext cx="374852" cy="932549"/>
          </a:xfrm>
          <a:prstGeom prst="rightBrac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CADE17-F771-F5EB-FA79-51DCDCF8699E}"/>
              </a:ext>
            </a:extLst>
          </p:cNvPr>
          <p:cNvSpPr txBox="1"/>
          <p:nvPr/>
        </p:nvSpPr>
        <p:spPr>
          <a:xfrm rot="16200000">
            <a:off x="-334757" y="3085108"/>
            <a:ext cx="30756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P99 Latency (</a:t>
            </a:r>
            <a:r>
              <a:rPr lang="en-US" sz="2500" b="1" dirty="0" err="1"/>
              <a:t>ms</a:t>
            </a:r>
            <a:r>
              <a:rPr lang="en-US" sz="2500" b="1" dirty="0"/>
              <a:t>)</a:t>
            </a:r>
            <a:endParaRPr lang="en-CA" sz="25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3F72720-72F7-5821-CECF-FEEA422193A3}"/>
              </a:ext>
            </a:extLst>
          </p:cNvPr>
          <p:cNvSpPr txBox="1"/>
          <p:nvPr/>
        </p:nvSpPr>
        <p:spPr>
          <a:xfrm>
            <a:off x="5925661" y="4996181"/>
            <a:ext cx="18489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Time (s)</a:t>
            </a:r>
            <a:endParaRPr lang="en-CA" sz="25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2486F3-4822-134E-E4D1-B16E0B279F80}"/>
              </a:ext>
            </a:extLst>
          </p:cNvPr>
          <p:cNvSpPr txBox="1"/>
          <p:nvPr/>
        </p:nvSpPr>
        <p:spPr>
          <a:xfrm>
            <a:off x="3336458" y="5620118"/>
            <a:ext cx="76068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Car (C1) moves from Street 1 Edge Node to Street 3 Edge Node</a:t>
            </a:r>
            <a:endParaRPr lang="en-CA" sz="2500" b="1" dirty="0"/>
          </a:p>
        </p:txBody>
      </p:sp>
    </p:spTree>
    <p:extLst>
      <p:ext uri="{BB962C8B-B14F-4D97-AF65-F5344CB8AC3E}">
        <p14:creationId xmlns:p14="http://schemas.microsoft.com/office/powerpoint/2010/main" val="34950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7" grpId="0" animBg="1"/>
      <p:bldP spid="49" grpId="0"/>
      <p:bldP spid="51" grpId="0"/>
      <p:bldP spid="52" grpId="0" animBg="1"/>
      <p:bldP spid="54" grpId="0"/>
      <p:bldP spid="55" grpId="0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3DB681-0319-10F9-C1BE-F0DA047AB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095801-5C34-9E88-CE19-F3ECAC635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B6B71F-4727-9A4D-16EC-E5982A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A22A222-E2C8-794C-BF4A-8D258C751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16876-13DF-0D9D-1017-B8BB520C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Evaluation Baselines</a:t>
            </a:r>
            <a:endParaRPr lang="en-CA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AA0E9D-0BB9-1D61-C772-508665657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C8A61-47F1-3039-47D5-7236DF0A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0404-7C84-47B9-9357-ED468B5D2DC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0DDBA4-FE61-4D19-8A9E-BA5CA22820D4}"/>
              </a:ext>
            </a:extLst>
          </p:cNvPr>
          <p:cNvSpPr/>
          <p:nvPr/>
        </p:nvSpPr>
        <p:spPr>
          <a:xfrm>
            <a:off x="3516923" y="6053576"/>
            <a:ext cx="400929" cy="47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4E0DAA99-F53D-03B1-8510-BA389B32C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770679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8BF23C-DCEA-FEDB-93F9-CB4707395ADE}"/>
              </a:ext>
            </a:extLst>
          </p:cNvPr>
          <p:cNvGrpSpPr/>
          <p:nvPr/>
        </p:nvGrpSpPr>
        <p:grpSpPr>
          <a:xfrm>
            <a:off x="4524162" y="4234326"/>
            <a:ext cx="3293557" cy="1951383"/>
            <a:chOff x="2888" y="1909460"/>
            <a:chExt cx="3293557" cy="19513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ABD038-4982-845E-C3AA-4C1B044DDBE5}"/>
                </a:ext>
              </a:extLst>
            </p:cNvPr>
            <p:cNvSpPr/>
            <p:nvPr/>
          </p:nvSpPr>
          <p:spPr>
            <a:xfrm>
              <a:off x="2888" y="1909460"/>
              <a:ext cx="3134531" cy="1855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4CE5B2-91CD-663A-D153-15D007818F50}"/>
                </a:ext>
              </a:extLst>
            </p:cNvPr>
            <p:cNvSpPr txBox="1"/>
            <p:nvPr/>
          </p:nvSpPr>
          <p:spPr>
            <a:xfrm>
              <a:off x="161914" y="2005424"/>
              <a:ext cx="3134531" cy="1855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Stops only the affected operators and </a:t>
              </a:r>
              <a:r>
                <a:rPr lang="en-US" sz="18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Use f</a:t>
              </a:r>
              <a:r>
                <a:rPr kumimoji="0" lang="en-US" sz="1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ine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-grained transfer and on-demand fetch to spread the impact of application disruption</a:t>
              </a:r>
            </a:p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7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Systems: </a:t>
              </a:r>
              <a:r>
                <a:rPr kumimoji="0" lang="en-US" sz="17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Trisk</a:t>
              </a:r>
              <a:r>
                <a: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17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Meces</a:t>
              </a:r>
              <a:endPara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FF8B7A-5705-2E2D-0ED0-F7E56DEB87DC}"/>
              </a:ext>
            </a:extLst>
          </p:cNvPr>
          <p:cNvGrpSpPr/>
          <p:nvPr/>
        </p:nvGrpSpPr>
        <p:grpSpPr>
          <a:xfrm>
            <a:off x="8060243" y="4234326"/>
            <a:ext cx="3293557" cy="2162643"/>
            <a:chOff x="2888" y="1909460"/>
            <a:chExt cx="3293557" cy="216264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82C5C7-B2B3-9438-CEB8-6402932B4FD6}"/>
                </a:ext>
              </a:extLst>
            </p:cNvPr>
            <p:cNvSpPr/>
            <p:nvPr/>
          </p:nvSpPr>
          <p:spPr>
            <a:xfrm>
              <a:off x="2888" y="1909460"/>
              <a:ext cx="3134531" cy="1855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2C847C-47D6-388A-E5BF-0E68E54CF5F4}"/>
                </a:ext>
              </a:extLst>
            </p:cNvPr>
            <p:cNvSpPr txBox="1"/>
            <p:nvPr/>
          </p:nvSpPr>
          <p:spPr>
            <a:xfrm>
              <a:off x="161914" y="2216684"/>
              <a:ext cx="3134531" cy="1855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 is replicated periodically to all possible locations where reconfiguration could occur</a:t>
              </a:r>
            </a:p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lang="en-US" sz="17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Systems: </a:t>
              </a:r>
              <a:r>
                <a:rPr kumimoji="0" lang="en-US" sz="17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Rhino (Falcon-HB)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437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951BAF-34D9-90AF-5C38-6E926A2E1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0E8CA7-E445-2C46-B233-8AE047B6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5FEB18-B277-2925-7AFB-3760B67B8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8F95F70-1573-18A8-24AB-14C2F27BB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618ED-15C1-64A5-FD2B-C6924B46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Benchmark Apps</a:t>
            </a:r>
            <a:endParaRPr lang="en-CA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913806-A240-30BF-D0EB-33A0A0FEC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5BEBB-CE60-5399-7E0D-53F3BDC5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0404-7C84-47B9-9357-ED468B5D2DC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29625-0EE3-3923-7B0F-537AB76BDD1F}"/>
              </a:ext>
            </a:extLst>
          </p:cNvPr>
          <p:cNvSpPr/>
          <p:nvPr/>
        </p:nvSpPr>
        <p:spPr>
          <a:xfrm>
            <a:off x="3516923" y="5772217"/>
            <a:ext cx="400929" cy="47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42A87E8B-CB89-62A2-A019-FDFF7DF911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30335"/>
              </p:ext>
            </p:extLst>
          </p:nvPr>
        </p:nvGraphicFramePr>
        <p:xfrm>
          <a:off x="838200" y="2013893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8CC6CDD8-10C0-B935-D74D-8B2280CEB04B}"/>
              </a:ext>
            </a:extLst>
          </p:cNvPr>
          <p:cNvSpPr/>
          <p:nvPr/>
        </p:nvSpPr>
        <p:spPr>
          <a:xfrm>
            <a:off x="4524162" y="3952967"/>
            <a:ext cx="3134531" cy="185541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45C50F-4844-8AF6-FE55-48BE2FF45C06}"/>
              </a:ext>
            </a:extLst>
          </p:cNvPr>
          <p:cNvGrpSpPr/>
          <p:nvPr/>
        </p:nvGrpSpPr>
        <p:grpSpPr>
          <a:xfrm>
            <a:off x="6412720" y="4169808"/>
            <a:ext cx="5211927" cy="2270308"/>
            <a:chOff x="2888" y="1909460"/>
            <a:chExt cx="3209471" cy="227030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5E65798-7B1B-46D6-4259-7404FC7B6E51}"/>
                </a:ext>
              </a:extLst>
            </p:cNvPr>
            <p:cNvSpPr/>
            <p:nvPr/>
          </p:nvSpPr>
          <p:spPr>
            <a:xfrm>
              <a:off x="2888" y="1909460"/>
              <a:ext cx="3134531" cy="18554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612060F-D1E9-C55C-731A-523C95DABF34}"/>
                </a:ext>
              </a:extLst>
            </p:cNvPr>
            <p:cNvSpPr txBox="1"/>
            <p:nvPr/>
          </p:nvSpPr>
          <p:spPr>
            <a:xfrm>
              <a:off x="77828" y="2324349"/>
              <a:ext cx="3134531" cy="1855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Smart toll computation and real-time accident detection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 Road Segments - 101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# Cars (Keys) – 124K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Uses event and count-based sliding windows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3A6DB02-6A72-0354-7467-55392C8ECD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3410" y="2606537"/>
            <a:ext cx="1664744" cy="11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1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113B5-C977-2384-9017-1756F073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Disruption Duration</a:t>
            </a:r>
            <a:endParaRPr lang="en-CA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697BF-AB39-A46B-D10B-B22F5836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0404-7C84-47B9-9357-ED468B5D2DC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56922A1-1EA6-B6BA-7F75-B21A5C928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695862"/>
              </p:ext>
            </p:extLst>
          </p:nvPr>
        </p:nvGraphicFramePr>
        <p:xfrm>
          <a:off x="1351671" y="2315474"/>
          <a:ext cx="9332742" cy="375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56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5BFDA8-71DF-960B-6FCF-396EAEE5A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F6FCAF-F9AB-49D1-658B-DFFD91868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F97FA7-5DAE-68B1-4D39-0DA090806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A292C3-74BA-88F9-B7F3-CBBDF1950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D317D-4A49-6A68-0AAA-F5CE8358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Stream Processing Is Popular</a:t>
            </a:r>
            <a:endParaRPr lang="en-CA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A4113-61DC-9E0B-3BD9-D5B545D0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57893-2E14-96B9-67D8-D3762915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0404-7C84-47B9-9357-ED468B5D2DC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09EA56-7A25-617D-73E0-21083D65D3AB}"/>
              </a:ext>
            </a:extLst>
          </p:cNvPr>
          <p:cNvSpPr txBox="1"/>
          <p:nvPr/>
        </p:nvSpPr>
        <p:spPr>
          <a:xfrm>
            <a:off x="6362154" y="5686968"/>
            <a:ext cx="39231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Organizations using these frameworks</a:t>
            </a:r>
            <a:r>
              <a:rPr kumimoji="0" lang="en-US" sz="25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D4CA51-5BFE-66DB-C2C6-F91638D41FF9}"/>
              </a:ext>
            </a:extLst>
          </p:cNvPr>
          <p:cNvSpPr txBox="1"/>
          <p:nvPr/>
        </p:nvSpPr>
        <p:spPr>
          <a:xfrm>
            <a:off x="82329" y="5400082"/>
            <a:ext cx="5161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Popular Stream Processing Frameworks</a:t>
            </a:r>
          </a:p>
        </p:txBody>
      </p:sp>
      <p:pic>
        <p:nvPicPr>
          <p:cNvPr id="1026" name="Picture 2" descr="Apache Storm - Wikipedia">
            <a:extLst>
              <a:ext uri="{FF2B5EF4-FFF2-40B4-BE49-F238E27FC236}">
                <a16:creationId xmlns:a16="http://schemas.microsoft.com/office/drawing/2014/main" id="{B4BB62D9-9ACD-CC69-4D95-B235BBBD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79" y="2723252"/>
            <a:ext cx="2139126" cy="70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tting started with Apache Flink | by Parth Sinha | Stackademic">
            <a:extLst>
              <a:ext uri="{FF2B5EF4-FFF2-40B4-BE49-F238E27FC236}">
                <a16:creationId xmlns:a16="http://schemas.microsoft.com/office/drawing/2014/main" id="{7E5ED75E-A58A-D520-E563-C36DDE864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2" y="2410224"/>
            <a:ext cx="2228075" cy="11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1FFCFE-74A9-E06E-F59E-78EF88AE3491}"/>
              </a:ext>
            </a:extLst>
          </p:cNvPr>
          <p:cNvSpPr txBox="1"/>
          <p:nvPr/>
        </p:nvSpPr>
        <p:spPr>
          <a:xfrm>
            <a:off x="180256" y="6386735"/>
            <a:ext cx="43567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/>
              <a:t>1. https://</a:t>
            </a:r>
            <a:r>
              <a:rPr lang="en-US" sz="1500" err="1"/>
              <a:t>flink.apache.org</a:t>
            </a:r>
            <a:r>
              <a:rPr lang="en-US" sz="1500"/>
              <a:t>/what-is-</a:t>
            </a:r>
            <a:r>
              <a:rPr lang="en-US" sz="1500" err="1"/>
              <a:t>flink</a:t>
            </a:r>
            <a:r>
              <a:rPr lang="en-US" sz="1500"/>
              <a:t>/powered-by/</a:t>
            </a: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65974E7-6F7D-E4A7-7116-3ED90241F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46" y="2363250"/>
            <a:ext cx="2782159" cy="951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AA257D-CCF1-BF4E-F8EB-EA9BAEEE7270}"/>
              </a:ext>
            </a:extLst>
          </p:cNvPr>
          <p:cNvSpPr txBox="1"/>
          <p:nvPr/>
        </p:nvSpPr>
        <p:spPr>
          <a:xfrm>
            <a:off x="5309187" y="3167064"/>
            <a:ext cx="30145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Time</a:t>
            </a:r>
            <a:r>
              <a:rPr kumimoji="0" lang="en-US" sz="25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Analysis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3826FA-65F2-179B-E8CB-DA28889C57AE}"/>
              </a:ext>
            </a:extLst>
          </p:cNvPr>
          <p:cNvSpPr txBox="1"/>
          <p:nvPr/>
        </p:nvSpPr>
        <p:spPr>
          <a:xfrm>
            <a:off x="8351285" y="3153149"/>
            <a:ext cx="38140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500" dirty="0"/>
              <a:t>Optimize search rankings in real time</a:t>
            </a:r>
            <a:endParaRPr lang="en-US" sz="2500" dirty="0"/>
          </a:p>
        </p:txBody>
      </p:sp>
      <p:pic>
        <p:nvPicPr>
          <p:cNvPr id="40" name="Picture 39" descr="A logo of a person's face&#10;&#10;Description automatically generated">
            <a:extLst>
              <a:ext uri="{FF2B5EF4-FFF2-40B4-BE49-F238E27FC236}">
                <a16:creationId xmlns:a16="http://schemas.microsoft.com/office/drawing/2014/main" id="{1A0FC861-455F-D5DA-E7BC-D2F5E17D65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29" y="2169416"/>
            <a:ext cx="1972891" cy="1054893"/>
          </a:xfrm>
          <a:prstGeom prst="rect">
            <a:avLst/>
          </a:prstGeom>
        </p:spPr>
      </p:pic>
      <p:pic>
        <p:nvPicPr>
          <p:cNvPr id="42" name="Picture 41" descr="A logo of a company&#10;&#10;Description automatically generated">
            <a:extLst>
              <a:ext uri="{FF2B5EF4-FFF2-40B4-BE49-F238E27FC236}">
                <a16:creationId xmlns:a16="http://schemas.microsoft.com/office/drawing/2014/main" id="{6373CAEF-DD55-40A6-2777-8320229157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53" y="3984452"/>
            <a:ext cx="1491291" cy="88822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B0EA030-6532-3E98-9000-5EAF8884B265}"/>
              </a:ext>
            </a:extLst>
          </p:cNvPr>
          <p:cNvSpPr txBox="1"/>
          <p:nvPr/>
        </p:nvSpPr>
        <p:spPr>
          <a:xfrm>
            <a:off x="5470718" y="4839195"/>
            <a:ext cx="3014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2500" dirty="0"/>
              <a:t>Process and analyze streaming data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FBDF7F-677F-505B-1CA2-E658EA3FCCB9}"/>
              </a:ext>
            </a:extLst>
          </p:cNvPr>
          <p:cNvSpPr txBox="1"/>
          <p:nvPr/>
        </p:nvSpPr>
        <p:spPr>
          <a:xfrm>
            <a:off x="8350723" y="4809682"/>
            <a:ext cx="36611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500" dirty="0"/>
              <a:t>Real-time monitoring </a:t>
            </a:r>
            <a:endParaRPr lang="en-US" sz="2500" dirty="0"/>
          </a:p>
        </p:txBody>
      </p:sp>
      <p:pic>
        <p:nvPicPr>
          <p:cNvPr id="48" name="Picture 47" descr="A logo with a letter and a logo&#10;&#10;Description automatically generated with medium confidence">
            <a:extLst>
              <a:ext uri="{FF2B5EF4-FFF2-40B4-BE49-F238E27FC236}">
                <a16:creationId xmlns:a16="http://schemas.microsoft.com/office/drawing/2014/main" id="{892E7C52-30C2-DF9C-40C7-688E0F4D20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13" y="3888177"/>
            <a:ext cx="2362173" cy="940949"/>
          </a:xfrm>
          <a:prstGeom prst="rect">
            <a:avLst/>
          </a:prstGeom>
        </p:spPr>
      </p:pic>
      <p:pic>
        <p:nvPicPr>
          <p:cNvPr id="1030" name="Picture 6" descr="Spark Streaming (Batch &amp; Streaming processing ) - Diego Calvo">
            <a:extLst>
              <a:ext uri="{FF2B5EF4-FFF2-40B4-BE49-F238E27FC236}">
                <a16:creationId xmlns:a16="http://schemas.microsoft.com/office/drawing/2014/main" id="{C2890974-2B83-0143-5962-B3F8E78F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7" y="3896124"/>
            <a:ext cx="1841806" cy="116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NebulaStream Platform: Data and Application Management ...">
            <a:extLst>
              <a:ext uri="{FF2B5EF4-FFF2-40B4-BE49-F238E27FC236}">
                <a16:creationId xmlns:a16="http://schemas.microsoft.com/office/drawing/2014/main" id="{D9B92F39-715A-607F-FEB6-72A962CD7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32" y="3712688"/>
            <a:ext cx="1742774" cy="16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3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7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5BF02-6F43-0F32-39C2-637505639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30F4B09-95DC-3ADB-0D73-98804BAFD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A5D28C-4232-EF81-84A8-27D64FEA5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FEDA28-5850-F488-8A92-D2633F7E1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CA19B-1419-3E90-A4E5-0950D0B0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Peak Latency Jitter</a:t>
            </a:r>
            <a:endParaRPr lang="en-CA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776330-FC97-C994-BED6-4C68367CA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52C35-4693-8BAF-24C0-56EC46E8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0404-7C84-47B9-9357-ED468B5D2DC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0D21C2F-D4F7-B301-99FD-49012B300A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929151"/>
              </p:ext>
            </p:extLst>
          </p:nvPr>
        </p:nvGraphicFramePr>
        <p:xfrm>
          <a:off x="1351671" y="2315474"/>
          <a:ext cx="9332742" cy="375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96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113B5-C977-2384-9017-1756F073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Summary &amp; Conclusions</a:t>
            </a:r>
            <a:endParaRPr lang="en-CA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39A42-E572-0271-DD2B-CF3AE6CDE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5" y="1994121"/>
            <a:ext cx="8356939" cy="3296273"/>
          </a:xfrm>
        </p:spPr>
        <p:txBody>
          <a:bodyPr>
            <a:noAutofit/>
          </a:bodyPr>
          <a:lstStyle/>
          <a:p>
            <a:r>
              <a:rPr lang="en-US" sz="2500" dirty="0"/>
              <a:t>Falcon minimizes reconfiguration disruption with live key migration.</a:t>
            </a:r>
          </a:p>
          <a:p>
            <a:r>
              <a:rPr lang="en-US" sz="2500" dirty="0"/>
              <a:t>Cuts interruption time to 40-45 </a:t>
            </a:r>
            <a:r>
              <a:rPr lang="en-US" sz="2500" dirty="0" err="1"/>
              <a:t>ms</a:t>
            </a:r>
            <a:r>
              <a:rPr lang="en-US" sz="2500" dirty="0"/>
              <a:t>, far below existing frameworks.</a:t>
            </a:r>
          </a:p>
          <a:p>
            <a:r>
              <a:rPr lang="en-US" sz="2500" dirty="0"/>
              <a:t>Guarantees in-order, exactly-once processing and mobility awareness.</a:t>
            </a:r>
          </a:p>
          <a:p>
            <a:r>
              <a:rPr lang="en-US" sz="2500" dirty="0"/>
              <a:t>More in the paper:</a:t>
            </a:r>
          </a:p>
          <a:p>
            <a:pPr lvl="1">
              <a:buFont typeface="Wingdings" pitchFamily="2" charset="2"/>
              <a:buChar char="Ø"/>
            </a:pPr>
            <a:r>
              <a:rPr lang="en-US" sz="2500" dirty="0"/>
              <a:t>Baselines, results and protocol details!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697BF-AB39-A46B-D10B-B22F5836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0404-7C84-47B9-9357-ED468B5D2DC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B4A03A1-1BEF-4BDE-E09D-AC1B6CED4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43" y="3193274"/>
            <a:ext cx="1825553" cy="1825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DB32AF-1AFF-5F3C-37D5-30E42415364D}"/>
              </a:ext>
            </a:extLst>
          </p:cNvPr>
          <p:cNvSpPr txBox="1"/>
          <p:nvPr/>
        </p:nvSpPr>
        <p:spPr>
          <a:xfrm>
            <a:off x="9067913" y="2931359"/>
            <a:ext cx="29800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Download the paper</a:t>
            </a:r>
            <a:endParaRPr lang="en-CA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56180-FE5D-5EF9-2DAB-22D3EF78595E}"/>
              </a:ext>
            </a:extLst>
          </p:cNvPr>
          <p:cNvSpPr txBox="1"/>
          <p:nvPr/>
        </p:nvSpPr>
        <p:spPr>
          <a:xfrm>
            <a:off x="6903564" y="594823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4"/>
              </a:rPr>
              <a:t>https://github.com/delara/falcon</a:t>
            </a:r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1BE0B-6465-BBA6-A13C-BB794ABFBC63}"/>
              </a:ext>
            </a:extLst>
          </p:cNvPr>
          <p:cNvSpPr txBox="1"/>
          <p:nvPr/>
        </p:nvSpPr>
        <p:spPr>
          <a:xfrm>
            <a:off x="2297512" y="5796674"/>
            <a:ext cx="299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5"/>
              </a:rPr>
              <a:t>pritish@cs.toronto.edu</a:t>
            </a:r>
            <a:r>
              <a:rPr lang="en-US"/>
              <a:t>, </a:t>
            </a:r>
          </a:p>
          <a:p>
            <a:r>
              <a:rPr lang="en-US">
                <a:hlinkClick r:id="rId6"/>
              </a:rPr>
              <a:t>nelson.bore@mail.mcgill.ca</a:t>
            </a:r>
            <a:r>
              <a:rPr lang="en-US"/>
              <a:t> </a:t>
            </a:r>
            <a:endParaRPr lang="en-CA"/>
          </a:p>
        </p:txBody>
      </p:sp>
      <p:pic>
        <p:nvPicPr>
          <p:cNvPr id="13" name="Graphic 12" descr="Email with solid fill">
            <a:extLst>
              <a:ext uri="{FF2B5EF4-FFF2-40B4-BE49-F238E27FC236}">
                <a16:creationId xmlns:a16="http://schemas.microsoft.com/office/drawing/2014/main" id="{BD06928B-436D-C952-5F85-33DFB7763F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28210" y="5835189"/>
            <a:ext cx="569302" cy="569302"/>
          </a:xfrm>
          <a:prstGeom prst="rect">
            <a:avLst/>
          </a:prstGeom>
        </p:spPr>
      </p:pic>
      <p:pic>
        <p:nvPicPr>
          <p:cNvPr id="20" name="Picture 19" descr="A logo of a cat&#10;&#10;Description automatically generated">
            <a:extLst>
              <a:ext uri="{FF2B5EF4-FFF2-40B4-BE49-F238E27FC236}">
                <a16:creationId xmlns:a16="http://schemas.microsoft.com/office/drawing/2014/main" id="{1E32FD49-5744-862D-E6CB-8A95EB7B7C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50" y="5832301"/>
            <a:ext cx="664798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4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113B5-C977-2384-9017-1756F073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Stateful Stream Processing - Basics</a:t>
            </a:r>
            <a:endParaRPr lang="en-CA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3E3B8933-C081-ABC4-D549-9FA77782B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2870194" y="3172423"/>
            <a:ext cx="763949" cy="62427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C7BC6A-DC62-48BC-58E0-CFF5FD2C383A}"/>
              </a:ext>
            </a:extLst>
          </p:cNvPr>
          <p:cNvCxnSpPr>
            <a:cxnSpLocks/>
          </p:cNvCxnSpPr>
          <p:nvPr/>
        </p:nvCxnSpPr>
        <p:spPr>
          <a:xfrm>
            <a:off x="6478592" y="3587408"/>
            <a:ext cx="122908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B9BBD4-50E4-9B5F-82E9-0FBE6E1931E5}"/>
              </a:ext>
            </a:extLst>
          </p:cNvPr>
          <p:cNvCxnSpPr>
            <a:cxnSpLocks/>
          </p:cNvCxnSpPr>
          <p:nvPr/>
        </p:nvCxnSpPr>
        <p:spPr>
          <a:xfrm flipH="1" flipV="1">
            <a:off x="3199842" y="3777814"/>
            <a:ext cx="152517" cy="15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13AEF6EF-D53F-F9BC-7D8E-80CA6ECE3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5" y="3838261"/>
            <a:ext cx="382122" cy="5390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8355CD-104A-14FC-3A68-72879C6C27E8}"/>
              </a:ext>
            </a:extLst>
          </p:cNvPr>
          <p:cNvSpPr txBox="1"/>
          <p:nvPr/>
        </p:nvSpPr>
        <p:spPr>
          <a:xfrm>
            <a:off x="0" y="3134838"/>
            <a:ext cx="2631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Motion-Activated </a:t>
            </a: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amera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1 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(Producer / Source)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2E357A-313B-830F-7A99-50B63FD74499}"/>
              </a:ext>
            </a:extLst>
          </p:cNvPr>
          <p:cNvGrpSpPr/>
          <p:nvPr/>
        </p:nvGrpSpPr>
        <p:grpSpPr>
          <a:xfrm>
            <a:off x="3466316" y="2677099"/>
            <a:ext cx="714940" cy="929956"/>
            <a:chOff x="2344735" y="4533382"/>
            <a:chExt cx="362918" cy="599442"/>
          </a:xfrm>
        </p:grpSpPr>
        <p:sp>
          <p:nvSpPr>
            <p:cNvPr id="15" name="Rectangle: Folded Corner 14">
              <a:extLst>
                <a:ext uri="{FF2B5EF4-FFF2-40B4-BE49-F238E27FC236}">
                  <a16:creationId xmlns:a16="http://schemas.microsoft.com/office/drawing/2014/main" id="{569320C6-0F0F-0DC3-28AB-6A60C1487C76}"/>
                </a:ext>
              </a:extLst>
            </p:cNvPr>
            <p:cNvSpPr/>
            <p:nvPr/>
          </p:nvSpPr>
          <p:spPr>
            <a:xfrm>
              <a:off x="2398698" y="4533382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ADE0CF9-5545-3B32-D698-21025BCEB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35" y="4544449"/>
              <a:ext cx="200797" cy="2832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F4A1FB-A873-F93F-7C80-E0412A457E43}"/>
                </a:ext>
              </a:extLst>
            </p:cNvPr>
            <p:cNvSpPr txBox="1"/>
            <p:nvPr/>
          </p:nvSpPr>
          <p:spPr>
            <a:xfrm>
              <a:off x="2344735" y="4748103"/>
              <a:ext cx="362918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C1</a:t>
              </a:r>
              <a:endParaRPr kumimoji="0" lang="en-CA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289A36B-083B-6549-7608-4EC2A93A670D}"/>
              </a:ext>
            </a:extLst>
          </p:cNvPr>
          <p:cNvSpPr/>
          <p:nvPr/>
        </p:nvSpPr>
        <p:spPr>
          <a:xfrm>
            <a:off x="6620245" y="3348869"/>
            <a:ext cx="823258" cy="2385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9932614A-FBA4-2E72-1C21-E07187A70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800630" y="3180723"/>
            <a:ext cx="920985" cy="92098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91EC8A-60F6-D3F9-34A1-F6A0CF642362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8901010" y="3641216"/>
            <a:ext cx="89962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B71BDB1-94E3-F87F-1ACD-A092C037158C}"/>
              </a:ext>
            </a:extLst>
          </p:cNvPr>
          <p:cNvSpPr txBox="1"/>
          <p:nvPr/>
        </p:nvSpPr>
        <p:spPr>
          <a:xfrm>
            <a:off x="9478010" y="4273448"/>
            <a:ext cx="18549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 / Sink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5588907-076C-80D2-11C3-463758D1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0404-7C84-47B9-9357-ED468B5D2DC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B73578-C821-50EF-24D1-3E4888A6CBA4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3602096" y="3547216"/>
            <a:ext cx="1629226" cy="5689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668F640-5CE9-AED1-6674-168CE2C02956}"/>
              </a:ext>
            </a:extLst>
          </p:cNvPr>
          <p:cNvSpPr/>
          <p:nvPr/>
        </p:nvSpPr>
        <p:spPr>
          <a:xfrm>
            <a:off x="5231322" y="2941507"/>
            <a:ext cx="1229087" cy="12114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2586143-0059-C032-0D2D-7A4729069756}"/>
              </a:ext>
            </a:extLst>
          </p:cNvPr>
          <p:cNvSpPr/>
          <p:nvPr/>
        </p:nvSpPr>
        <p:spPr>
          <a:xfrm>
            <a:off x="7793805" y="3105097"/>
            <a:ext cx="1075303" cy="104783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CRL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586DB3-FF94-E393-9650-AE3C30E52411}"/>
              </a:ext>
            </a:extLst>
          </p:cNvPr>
          <p:cNvSpPr txBox="1"/>
          <p:nvPr/>
        </p:nvSpPr>
        <p:spPr>
          <a:xfrm>
            <a:off x="7338333" y="4335167"/>
            <a:ext cx="20759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Traffic Control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6F01F4-1396-9568-8484-59594248341B}"/>
              </a:ext>
            </a:extLst>
          </p:cNvPr>
          <p:cNvSpPr txBox="1"/>
          <p:nvPr/>
        </p:nvSpPr>
        <p:spPr>
          <a:xfrm>
            <a:off x="4918383" y="4352565"/>
            <a:ext cx="18549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Aggregator Operator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EB747F2-E0E1-76B4-B65D-D625733C0A97}"/>
              </a:ext>
            </a:extLst>
          </p:cNvPr>
          <p:cNvSpPr txBox="1"/>
          <p:nvPr/>
        </p:nvSpPr>
        <p:spPr>
          <a:xfrm>
            <a:off x="2474577" y="3348869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C1</a:t>
            </a:r>
            <a:endParaRPr kumimoji="0" lang="en-CA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A597D36-B79B-4CD1-B215-EA7BF6ED901F}"/>
              </a:ext>
            </a:extLst>
          </p:cNvPr>
          <p:cNvSpPr/>
          <p:nvPr/>
        </p:nvSpPr>
        <p:spPr>
          <a:xfrm>
            <a:off x="8785610" y="3204007"/>
            <a:ext cx="1015019" cy="345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254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6 0.01412 L 0.13776 0.01296 " pathEditMode="fixed" rAng="0" ptsTypes="AA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32 2.96296E-6 C -0.04062 0.01273 -0.04218 0.02569 -0.01914 0.03125 C 0.00404 0.03703 0.0517 0.03472 0.09948 0.03194 " pathEditMode="relative" rAng="0" ptsTypes="AAA">
                                      <p:cBhvr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401 0.02847 L 0.09792 0.0298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3" grpId="1" animBg="1"/>
      <p:bldP spid="30" grpId="0"/>
      <p:bldP spid="31" grpId="0" animBg="1"/>
      <p:bldP spid="33" grpId="0" animBg="1"/>
      <p:bldP spid="34" grpId="0"/>
      <p:bldP spid="38" grpId="0"/>
      <p:bldP spid="63" grpId="0"/>
      <p:bldP spid="65" grpId="0" animBg="1"/>
      <p:bldP spid="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0591A5-E1DE-A781-2C06-9CC10BBB7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434D57-1057-7CF7-1B94-42FE672CD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472C9E-4B67-EEA6-C64A-B2EA900C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A9D0E70-F681-0B5C-32C0-25F27FAFC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D436C-2144-9F12-72FD-70009D70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Stateful Stream Processing - State</a:t>
            </a:r>
            <a:endParaRPr lang="en-CA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9D89AB-12BE-B1B9-8F8A-936D1E210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758881D1-4FFE-903C-AFE5-75A3B29A3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2683643" y="3823660"/>
            <a:ext cx="763949" cy="62427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CBAC9F-3AD7-721C-ACC7-E67C4E38AAE9}"/>
              </a:ext>
            </a:extLst>
          </p:cNvPr>
          <p:cNvCxnSpPr>
            <a:cxnSpLocks/>
          </p:cNvCxnSpPr>
          <p:nvPr/>
        </p:nvCxnSpPr>
        <p:spPr>
          <a:xfrm>
            <a:off x="6292041" y="4238645"/>
            <a:ext cx="122908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5B2E22-C9D0-BF73-6E09-8B96F65DD56D}"/>
              </a:ext>
            </a:extLst>
          </p:cNvPr>
          <p:cNvCxnSpPr>
            <a:cxnSpLocks/>
          </p:cNvCxnSpPr>
          <p:nvPr/>
        </p:nvCxnSpPr>
        <p:spPr>
          <a:xfrm flipH="1" flipV="1">
            <a:off x="3013291" y="4429051"/>
            <a:ext cx="152517" cy="15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F86DA025-E922-D718-3CC8-55C51A397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64" y="4489498"/>
            <a:ext cx="382122" cy="5390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D41FCDC-FC94-B52D-CEF3-952F3ED3D0B4}"/>
              </a:ext>
            </a:extLst>
          </p:cNvPr>
          <p:cNvSpPr txBox="1"/>
          <p:nvPr/>
        </p:nvSpPr>
        <p:spPr>
          <a:xfrm>
            <a:off x="-75035" y="3786075"/>
            <a:ext cx="25201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Motion-Activated </a:t>
            </a: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amera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1 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(Producer / Source)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38A224-EB43-8B00-BAE6-19BA9A87623D}"/>
              </a:ext>
            </a:extLst>
          </p:cNvPr>
          <p:cNvGrpSpPr/>
          <p:nvPr/>
        </p:nvGrpSpPr>
        <p:grpSpPr>
          <a:xfrm>
            <a:off x="3386071" y="3417203"/>
            <a:ext cx="679357" cy="1735477"/>
            <a:chOff x="2398698" y="4533382"/>
            <a:chExt cx="298259" cy="1011835"/>
          </a:xfrm>
        </p:grpSpPr>
        <p:sp>
          <p:nvSpPr>
            <p:cNvPr id="15" name="Rectangle: Folded Corner 14">
              <a:extLst>
                <a:ext uri="{FF2B5EF4-FFF2-40B4-BE49-F238E27FC236}">
                  <a16:creationId xmlns:a16="http://schemas.microsoft.com/office/drawing/2014/main" id="{F99BE620-F6A1-3183-CD3D-8C016E6D1648}"/>
                </a:ext>
              </a:extLst>
            </p:cNvPr>
            <p:cNvSpPr/>
            <p:nvPr/>
          </p:nvSpPr>
          <p:spPr>
            <a:xfrm>
              <a:off x="2398698" y="4533382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82DDAD5-F8B9-C019-704D-373B7FA2D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35" y="4544449"/>
              <a:ext cx="200797" cy="2832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EC6B5C-47FB-BA2C-6064-3EE2F86F9AFA}"/>
                </a:ext>
              </a:extLst>
            </p:cNvPr>
            <p:cNvSpPr txBox="1"/>
            <p:nvPr/>
          </p:nvSpPr>
          <p:spPr>
            <a:xfrm>
              <a:off x="2428172" y="4775776"/>
              <a:ext cx="200797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C1</a:t>
              </a:r>
              <a:endParaRPr kumimoji="0" lang="en-CA" sz="25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A2EBF29-B18F-8BB9-41FF-FD1BA93E4C04}"/>
              </a:ext>
            </a:extLst>
          </p:cNvPr>
          <p:cNvSpPr/>
          <p:nvPr/>
        </p:nvSpPr>
        <p:spPr>
          <a:xfrm>
            <a:off x="6433694" y="3817240"/>
            <a:ext cx="797664" cy="4213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C0BA6E2F-FB92-4F84-F66F-F7B5DEB1B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14079" y="3831960"/>
            <a:ext cx="920985" cy="92098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88E55B-8E00-84E7-843E-15E5D620D7A1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8714459" y="4292453"/>
            <a:ext cx="89962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792A880-F991-78FC-94E2-35DBE2ECDDFE}"/>
              </a:ext>
            </a:extLst>
          </p:cNvPr>
          <p:cNvSpPr txBox="1"/>
          <p:nvPr/>
        </p:nvSpPr>
        <p:spPr>
          <a:xfrm>
            <a:off x="9104288" y="4889706"/>
            <a:ext cx="18549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 / Sink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EB131D7-2768-C137-77D7-E53E2148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0404-7C84-47B9-9357-ED468B5D2DC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C4F8CA3-2693-1FD6-F9DF-F39C43E05653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3415545" y="4231711"/>
            <a:ext cx="1783010" cy="2363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D652FDF-F04D-841C-B254-9935C3BC7357}"/>
              </a:ext>
            </a:extLst>
          </p:cNvPr>
          <p:cNvSpPr/>
          <p:nvPr/>
        </p:nvSpPr>
        <p:spPr>
          <a:xfrm>
            <a:off x="5198555" y="3707794"/>
            <a:ext cx="1075303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BF5E25D-FA16-CD7F-A03D-A55E20460468}"/>
              </a:ext>
            </a:extLst>
          </p:cNvPr>
          <p:cNvSpPr/>
          <p:nvPr/>
        </p:nvSpPr>
        <p:spPr>
          <a:xfrm>
            <a:off x="7607254" y="3756334"/>
            <a:ext cx="1075303" cy="104783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CRL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68C173-1D0D-25B1-A37C-89A7649FDCF6}"/>
              </a:ext>
            </a:extLst>
          </p:cNvPr>
          <p:cNvSpPr txBox="1"/>
          <p:nvPr/>
        </p:nvSpPr>
        <p:spPr>
          <a:xfrm>
            <a:off x="7017745" y="4987370"/>
            <a:ext cx="2054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Traffic Control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6B3040-CD28-9186-0383-73C4E8203119}"/>
              </a:ext>
            </a:extLst>
          </p:cNvPr>
          <p:cNvSpPr txBox="1"/>
          <p:nvPr/>
        </p:nvSpPr>
        <p:spPr>
          <a:xfrm>
            <a:off x="4961124" y="4987371"/>
            <a:ext cx="18549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Aggregator Operator</a:t>
            </a:r>
          </a:p>
        </p:txBody>
      </p:sp>
      <p:sp>
        <p:nvSpPr>
          <p:cNvPr id="46" name="Cylinder 23">
            <a:extLst>
              <a:ext uri="{FF2B5EF4-FFF2-40B4-BE49-F238E27FC236}">
                <a16:creationId xmlns:a16="http://schemas.microsoft.com/office/drawing/2014/main" id="{D7113302-A959-9AB7-0E69-AC4EA139DC3F}"/>
              </a:ext>
            </a:extLst>
          </p:cNvPr>
          <p:cNvSpPr/>
          <p:nvPr/>
        </p:nvSpPr>
        <p:spPr>
          <a:xfrm>
            <a:off x="5510683" y="3417203"/>
            <a:ext cx="763175" cy="528601"/>
          </a:xfrm>
          <a:prstGeom prst="can">
            <a:avLst>
              <a:gd name="adj" fmla="val 16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BBDB82-4458-3579-A83A-F10A53874CA7}"/>
              </a:ext>
            </a:extLst>
          </p:cNvPr>
          <p:cNvSpPr txBox="1"/>
          <p:nvPr/>
        </p:nvSpPr>
        <p:spPr>
          <a:xfrm>
            <a:off x="2318843" y="4074439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C1</a:t>
            </a:r>
            <a:endParaRPr kumimoji="0" lang="en-CA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5DDD1D-FBF3-3671-AA01-97FB45BDAB41}"/>
              </a:ext>
            </a:extLst>
          </p:cNvPr>
          <p:cNvSpPr/>
          <p:nvPr/>
        </p:nvSpPr>
        <p:spPr>
          <a:xfrm>
            <a:off x="8599060" y="3855244"/>
            <a:ext cx="1075302" cy="345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8BC00-5674-7738-92B1-A96613A7D8FE}"/>
              </a:ext>
            </a:extLst>
          </p:cNvPr>
          <p:cNvSpPr/>
          <p:nvPr/>
        </p:nvSpPr>
        <p:spPr>
          <a:xfrm>
            <a:off x="5884356" y="3560320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0D171F-3C77-FDD2-7FAF-ED3978749A88}"/>
              </a:ext>
            </a:extLst>
          </p:cNvPr>
          <p:cNvSpPr txBox="1"/>
          <p:nvPr/>
        </p:nvSpPr>
        <p:spPr>
          <a:xfrm>
            <a:off x="5443354" y="3500682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C1</a:t>
            </a:r>
            <a:endParaRPr kumimoji="0" lang="en-CA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B8BE0B-E9DF-7460-0A3C-70824257D2E8}"/>
              </a:ext>
            </a:extLst>
          </p:cNvPr>
          <p:cNvSpPr/>
          <p:nvPr/>
        </p:nvSpPr>
        <p:spPr>
          <a:xfrm>
            <a:off x="5890747" y="3560320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9882F5-7695-264A-15E8-C1028338C025}"/>
              </a:ext>
            </a:extLst>
          </p:cNvPr>
          <p:cNvSpPr/>
          <p:nvPr/>
        </p:nvSpPr>
        <p:spPr>
          <a:xfrm>
            <a:off x="5893090" y="3556825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1E49FF-51AE-F157-F7C4-41C21D142C78}"/>
              </a:ext>
            </a:extLst>
          </p:cNvPr>
          <p:cNvSpPr/>
          <p:nvPr/>
        </p:nvSpPr>
        <p:spPr>
          <a:xfrm>
            <a:off x="5866317" y="3569361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39DA4A-073F-609B-7776-0C56FAFD8ED4}"/>
              </a:ext>
            </a:extLst>
          </p:cNvPr>
          <p:cNvSpPr/>
          <p:nvPr/>
        </p:nvSpPr>
        <p:spPr>
          <a:xfrm>
            <a:off x="5865746" y="3569361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FBDFB1-864F-124C-2C07-C40B5511A78F}"/>
              </a:ext>
            </a:extLst>
          </p:cNvPr>
          <p:cNvSpPr/>
          <p:nvPr/>
        </p:nvSpPr>
        <p:spPr>
          <a:xfrm>
            <a:off x="5885805" y="3569361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B5ECE0-76DF-0632-8CE4-9923C259D560}"/>
              </a:ext>
            </a:extLst>
          </p:cNvPr>
          <p:cNvSpPr/>
          <p:nvPr/>
        </p:nvSpPr>
        <p:spPr>
          <a:xfrm>
            <a:off x="5892196" y="3580743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A8032CB-14E1-A716-3A85-107BEA858FCF}"/>
              </a:ext>
            </a:extLst>
          </p:cNvPr>
          <p:cNvSpPr/>
          <p:nvPr/>
        </p:nvSpPr>
        <p:spPr>
          <a:xfrm>
            <a:off x="5897575" y="3582989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93EF78-F2FD-EB05-DE4E-D4BB2FAA8749}"/>
              </a:ext>
            </a:extLst>
          </p:cNvPr>
          <p:cNvSpPr/>
          <p:nvPr/>
        </p:nvSpPr>
        <p:spPr>
          <a:xfrm>
            <a:off x="5896104" y="3582989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95AF07-05AA-D966-C535-B97846299A3E}"/>
              </a:ext>
            </a:extLst>
          </p:cNvPr>
          <p:cNvSpPr/>
          <p:nvPr/>
        </p:nvSpPr>
        <p:spPr>
          <a:xfrm>
            <a:off x="5883785" y="3585062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596C2E-FCC3-A206-DCD3-49C70721456C}"/>
              </a:ext>
            </a:extLst>
          </p:cNvPr>
          <p:cNvSpPr/>
          <p:nvPr/>
        </p:nvSpPr>
        <p:spPr>
          <a:xfrm>
            <a:off x="5900265" y="3584671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9038786-C612-5D65-0354-A50E9C97712C}"/>
              </a:ext>
            </a:extLst>
          </p:cNvPr>
          <p:cNvSpPr/>
          <p:nvPr/>
        </p:nvSpPr>
        <p:spPr>
          <a:xfrm>
            <a:off x="5903995" y="3562283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3316F7-2A72-6D3A-3D95-99EC653B19AA}"/>
              </a:ext>
            </a:extLst>
          </p:cNvPr>
          <p:cNvSpPr/>
          <p:nvPr/>
        </p:nvSpPr>
        <p:spPr>
          <a:xfrm>
            <a:off x="5916216" y="3561308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723760-A045-C3E1-4388-5A33C974E68E}"/>
              </a:ext>
            </a:extLst>
          </p:cNvPr>
          <p:cNvSpPr/>
          <p:nvPr/>
        </p:nvSpPr>
        <p:spPr>
          <a:xfrm>
            <a:off x="5891499" y="3588015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2141B9-291C-4EFA-7CD2-930C6FD5E24E}"/>
              </a:ext>
            </a:extLst>
          </p:cNvPr>
          <p:cNvSpPr/>
          <p:nvPr/>
        </p:nvSpPr>
        <p:spPr>
          <a:xfrm>
            <a:off x="5820590" y="3572690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4C95B45-63ED-6853-368D-4073417C09BB}"/>
              </a:ext>
            </a:extLst>
          </p:cNvPr>
          <p:cNvSpPr/>
          <p:nvPr/>
        </p:nvSpPr>
        <p:spPr>
          <a:xfrm>
            <a:off x="5829962" y="3572690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782762-E49A-1487-B21B-EF48AF239D38}"/>
              </a:ext>
            </a:extLst>
          </p:cNvPr>
          <p:cNvSpPr/>
          <p:nvPr/>
        </p:nvSpPr>
        <p:spPr>
          <a:xfrm>
            <a:off x="5827638" y="3572690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B55CDCF-6196-395C-0109-153CDB527174}"/>
              </a:ext>
            </a:extLst>
          </p:cNvPr>
          <p:cNvSpPr/>
          <p:nvPr/>
        </p:nvSpPr>
        <p:spPr>
          <a:xfrm>
            <a:off x="5838757" y="3585919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823116-D8D9-4CD7-F388-AAE6E1BFDE2E}"/>
              </a:ext>
            </a:extLst>
          </p:cNvPr>
          <p:cNvSpPr/>
          <p:nvPr/>
        </p:nvSpPr>
        <p:spPr>
          <a:xfrm>
            <a:off x="5840622" y="3572690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A910E4A-7B46-D04D-E77B-5A29DAB0ED0D}"/>
              </a:ext>
            </a:extLst>
          </p:cNvPr>
          <p:cNvSpPr/>
          <p:nvPr/>
        </p:nvSpPr>
        <p:spPr>
          <a:xfrm>
            <a:off x="5837676" y="3585919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01557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-0.01135 L 0.12175 -0.0125 " pathEditMode="fixed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1.48148E-6 C -0.04076 0.01134 -0.04258 0.02292 -0.01407 0.02778 C 0.01471 0.03287 0.07369 0.03079 0.13294 0.02847 " pathEditMode="relative" rAng="0" ptsTypes="AAA">
                                      <p:cBhvr>
                                        <p:cTn id="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15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401 0.02847 L 0.09792 0.0298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46" grpId="0" animBg="1"/>
      <p:bldP spid="63" grpId="0"/>
      <p:bldP spid="65" grpId="1" animBg="1"/>
      <p:bldP spid="6" grpId="0" animBg="1"/>
      <p:bldP spid="21" grpId="0"/>
      <p:bldP spid="22" grpId="0" animBg="1"/>
      <p:bldP spid="24" grpId="0" animBg="1"/>
      <p:bldP spid="27" grpId="0" animBg="1"/>
      <p:bldP spid="28" grpId="0" animBg="1"/>
      <p:bldP spid="32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CF6753-9678-5324-73A2-7CCF60EED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81A286-4C4E-9C5E-E5FB-B7DB183A1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105760-6510-1CD8-BE01-43CB44FED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937C6A-1279-840A-A59C-E64FECC4D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6D65B-B9F5-C158-E0E4-DEAF1AEF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Stateful Stream Processing - Windows</a:t>
            </a:r>
            <a:endParaRPr lang="en-CA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5EB8AC-304A-41C0-5EFB-7E13D6D26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259E8BA9-E32F-C14C-05EA-17D051EF8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2683643" y="3823660"/>
            <a:ext cx="763949" cy="62427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B1B30C-D5F0-7A21-C630-83A1EA387921}"/>
              </a:ext>
            </a:extLst>
          </p:cNvPr>
          <p:cNvCxnSpPr>
            <a:cxnSpLocks/>
          </p:cNvCxnSpPr>
          <p:nvPr/>
        </p:nvCxnSpPr>
        <p:spPr>
          <a:xfrm>
            <a:off x="6292041" y="4238645"/>
            <a:ext cx="122908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B76098-D8D5-3693-5E40-81FB894587EA}"/>
              </a:ext>
            </a:extLst>
          </p:cNvPr>
          <p:cNvCxnSpPr>
            <a:cxnSpLocks/>
          </p:cNvCxnSpPr>
          <p:nvPr/>
        </p:nvCxnSpPr>
        <p:spPr>
          <a:xfrm flipH="1" flipV="1">
            <a:off x="3013291" y="4429051"/>
            <a:ext cx="152517" cy="15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F2CE465A-C5F9-FCBE-BDE4-6A03923A7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64" y="4489498"/>
            <a:ext cx="382122" cy="5390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ED92B7C-39A4-7D59-2BC1-6A1E6D4AA35E}"/>
              </a:ext>
            </a:extLst>
          </p:cNvPr>
          <p:cNvSpPr txBox="1"/>
          <p:nvPr/>
        </p:nvSpPr>
        <p:spPr>
          <a:xfrm>
            <a:off x="312283" y="3786075"/>
            <a:ext cx="213278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Motion-Activated </a:t>
            </a:r>
            <a:r>
              <a:rPr lang="en-US" sz="250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US" sz="25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amera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b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(Producer / Source)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680011-7167-71EB-CAA6-01C409D9209E}"/>
              </a:ext>
            </a:extLst>
          </p:cNvPr>
          <p:cNvGrpSpPr/>
          <p:nvPr/>
        </p:nvGrpSpPr>
        <p:grpSpPr>
          <a:xfrm>
            <a:off x="3386071" y="3279915"/>
            <a:ext cx="632590" cy="1406027"/>
            <a:chOff x="2398698" y="4533381"/>
            <a:chExt cx="298259" cy="1011836"/>
          </a:xfrm>
        </p:grpSpPr>
        <p:sp>
          <p:nvSpPr>
            <p:cNvPr id="15" name="Rectangle: Folded Corner 14">
              <a:extLst>
                <a:ext uri="{FF2B5EF4-FFF2-40B4-BE49-F238E27FC236}">
                  <a16:creationId xmlns:a16="http://schemas.microsoft.com/office/drawing/2014/main" id="{10AADE61-5AA4-0C4D-E639-08C0D219C2F4}"/>
                </a:ext>
              </a:extLst>
            </p:cNvPr>
            <p:cNvSpPr/>
            <p:nvPr/>
          </p:nvSpPr>
          <p:spPr>
            <a:xfrm>
              <a:off x="2398698" y="4533381"/>
              <a:ext cx="298259" cy="546357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6B17BA7-2F55-6D2A-2BCD-35DDBE56D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35" y="4544449"/>
              <a:ext cx="200797" cy="2832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F0C84E-5483-7359-A758-0AB4C47D9BCD}"/>
                </a:ext>
              </a:extLst>
            </p:cNvPr>
            <p:cNvSpPr txBox="1"/>
            <p:nvPr/>
          </p:nvSpPr>
          <p:spPr>
            <a:xfrm>
              <a:off x="2428172" y="4775776"/>
              <a:ext cx="200797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C1</a:t>
              </a:r>
              <a:endParaRPr kumimoji="0" lang="en-CA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CE83162-78EE-0347-FD87-DA17E31443BA}"/>
              </a:ext>
            </a:extLst>
          </p:cNvPr>
          <p:cNvSpPr/>
          <p:nvPr/>
        </p:nvSpPr>
        <p:spPr>
          <a:xfrm>
            <a:off x="6433694" y="3817240"/>
            <a:ext cx="804626" cy="4213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2F0B361-111F-B412-7789-ABE29C357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14079" y="3831960"/>
            <a:ext cx="920985" cy="92098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A0ADEC-39DF-B854-FFA2-91AD7B9A681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8714459" y="4292453"/>
            <a:ext cx="89962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D91F60D-F6D1-09D5-681A-4BCE12E7E377}"/>
              </a:ext>
            </a:extLst>
          </p:cNvPr>
          <p:cNvSpPr txBox="1"/>
          <p:nvPr/>
        </p:nvSpPr>
        <p:spPr>
          <a:xfrm>
            <a:off x="9104288" y="4889706"/>
            <a:ext cx="18549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 / Sink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D98D809-23B3-B651-F9EE-BAF4FC31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C0404-7C84-47B9-9357-ED468B5D2DC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A799EB-63EF-2161-482C-3FDEF6E9E246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3415545" y="4231711"/>
            <a:ext cx="1783010" cy="2363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5703DB4-813E-35CA-C314-A6F23FC81956}"/>
              </a:ext>
            </a:extLst>
          </p:cNvPr>
          <p:cNvSpPr/>
          <p:nvPr/>
        </p:nvSpPr>
        <p:spPr>
          <a:xfrm>
            <a:off x="5198555" y="3707794"/>
            <a:ext cx="1075303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D8C9DF9-EBDF-720D-9C2C-FA10384C04CB}"/>
              </a:ext>
            </a:extLst>
          </p:cNvPr>
          <p:cNvSpPr/>
          <p:nvPr/>
        </p:nvSpPr>
        <p:spPr>
          <a:xfrm>
            <a:off x="7607254" y="3756334"/>
            <a:ext cx="1075303" cy="104783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CRL</a:t>
            </a:r>
            <a:endParaRPr kumimoji="0" lang="en-CA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62DA48-5476-AB41-F307-EDEF818C2AF7}"/>
              </a:ext>
            </a:extLst>
          </p:cNvPr>
          <p:cNvSpPr txBox="1"/>
          <p:nvPr/>
        </p:nvSpPr>
        <p:spPr>
          <a:xfrm>
            <a:off x="7217423" y="4987370"/>
            <a:ext cx="18549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Traffic Control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6D5993-391E-E470-DAF5-38CC46A63241}"/>
              </a:ext>
            </a:extLst>
          </p:cNvPr>
          <p:cNvSpPr txBox="1"/>
          <p:nvPr/>
        </p:nvSpPr>
        <p:spPr>
          <a:xfrm>
            <a:off x="4961124" y="4987371"/>
            <a:ext cx="18549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Aggregator Operator</a:t>
            </a:r>
          </a:p>
        </p:txBody>
      </p:sp>
      <p:sp>
        <p:nvSpPr>
          <p:cNvPr id="46" name="Cylinder 23">
            <a:extLst>
              <a:ext uri="{FF2B5EF4-FFF2-40B4-BE49-F238E27FC236}">
                <a16:creationId xmlns:a16="http://schemas.microsoft.com/office/drawing/2014/main" id="{0E1FDEBE-3868-CA24-72F9-4E40CEA71F2F}"/>
              </a:ext>
            </a:extLst>
          </p:cNvPr>
          <p:cNvSpPr/>
          <p:nvPr/>
        </p:nvSpPr>
        <p:spPr>
          <a:xfrm>
            <a:off x="5510683" y="3417203"/>
            <a:ext cx="763175" cy="528601"/>
          </a:xfrm>
          <a:prstGeom prst="can">
            <a:avLst>
              <a:gd name="adj" fmla="val 1690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4E77801-DF0D-6D36-DB85-C55F43D058F7}"/>
              </a:ext>
            </a:extLst>
          </p:cNvPr>
          <p:cNvSpPr txBox="1"/>
          <p:nvPr/>
        </p:nvSpPr>
        <p:spPr>
          <a:xfrm>
            <a:off x="2318843" y="4074439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C1</a:t>
            </a:r>
            <a:endParaRPr kumimoji="0" lang="en-CA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7BABFBB-995C-6E19-F325-98CECB62CE36}"/>
              </a:ext>
            </a:extLst>
          </p:cNvPr>
          <p:cNvSpPr/>
          <p:nvPr/>
        </p:nvSpPr>
        <p:spPr>
          <a:xfrm>
            <a:off x="8599059" y="3855244"/>
            <a:ext cx="983117" cy="345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4F520D-484E-2BA5-2362-A4B14C77046D}"/>
              </a:ext>
            </a:extLst>
          </p:cNvPr>
          <p:cNvSpPr/>
          <p:nvPr/>
        </p:nvSpPr>
        <p:spPr>
          <a:xfrm>
            <a:off x="5884356" y="3560320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B8A9C5-C0E8-EB53-31ED-071AF57D3BFF}"/>
              </a:ext>
            </a:extLst>
          </p:cNvPr>
          <p:cNvSpPr txBox="1"/>
          <p:nvPr/>
        </p:nvSpPr>
        <p:spPr>
          <a:xfrm>
            <a:off x="5432337" y="3566784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C1</a:t>
            </a:r>
            <a:endParaRPr kumimoji="0" lang="en-CA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EB029B-56F1-8B23-F00A-E4866D4F11D7}"/>
              </a:ext>
            </a:extLst>
          </p:cNvPr>
          <p:cNvSpPr/>
          <p:nvPr/>
        </p:nvSpPr>
        <p:spPr>
          <a:xfrm>
            <a:off x="5890747" y="3560320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F23A6E-2BFF-137A-4D5A-36E3B84A1699}"/>
              </a:ext>
            </a:extLst>
          </p:cNvPr>
          <p:cNvSpPr/>
          <p:nvPr/>
        </p:nvSpPr>
        <p:spPr>
          <a:xfrm>
            <a:off x="5893090" y="3556825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4B06CD-0EE2-0F0F-5BA4-59CE65B17201}"/>
              </a:ext>
            </a:extLst>
          </p:cNvPr>
          <p:cNvSpPr/>
          <p:nvPr/>
        </p:nvSpPr>
        <p:spPr>
          <a:xfrm>
            <a:off x="5866317" y="3569361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20C9C0-36A2-49A8-B3BE-05CC1AA3047E}"/>
              </a:ext>
            </a:extLst>
          </p:cNvPr>
          <p:cNvSpPr/>
          <p:nvPr/>
        </p:nvSpPr>
        <p:spPr>
          <a:xfrm>
            <a:off x="5865746" y="3569361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200AE1-3936-2FA6-D7FE-34173334BC6C}"/>
              </a:ext>
            </a:extLst>
          </p:cNvPr>
          <p:cNvSpPr/>
          <p:nvPr/>
        </p:nvSpPr>
        <p:spPr>
          <a:xfrm>
            <a:off x="5885805" y="3569361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4904121-E292-3D3D-C85E-772C5CBD5CED}"/>
              </a:ext>
            </a:extLst>
          </p:cNvPr>
          <p:cNvSpPr/>
          <p:nvPr/>
        </p:nvSpPr>
        <p:spPr>
          <a:xfrm>
            <a:off x="5892196" y="3580743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998992-9782-DB09-F029-03C52CEA405F}"/>
              </a:ext>
            </a:extLst>
          </p:cNvPr>
          <p:cNvSpPr/>
          <p:nvPr/>
        </p:nvSpPr>
        <p:spPr>
          <a:xfrm>
            <a:off x="5897575" y="3582989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34DEDE-4D43-3E07-3A5F-9A23BA3247EA}"/>
              </a:ext>
            </a:extLst>
          </p:cNvPr>
          <p:cNvSpPr/>
          <p:nvPr/>
        </p:nvSpPr>
        <p:spPr>
          <a:xfrm>
            <a:off x="5896104" y="3582989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027DB8-721D-694C-9AB8-9E22BC3D3951}"/>
              </a:ext>
            </a:extLst>
          </p:cNvPr>
          <p:cNvSpPr/>
          <p:nvPr/>
        </p:nvSpPr>
        <p:spPr>
          <a:xfrm>
            <a:off x="5883785" y="3585062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DE4FF4-B99F-C871-6731-8372DA07427A}"/>
              </a:ext>
            </a:extLst>
          </p:cNvPr>
          <p:cNvSpPr/>
          <p:nvPr/>
        </p:nvSpPr>
        <p:spPr>
          <a:xfrm>
            <a:off x="5900265" y="3584671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8D77B09-31B3-5882-F24E-D82B4BACBA7F}"/>
              </a:ext>
            </a:extLst>
          </p:cNvPr>
          <p:cNvSpPr/>
          <p:nvPr/>
        </p:nvSpPr>
        <p:spPr>
          <a:xfrm>
            <a:off x="5903995" y="3562283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034982D-9761-6D24-1CB1-90DF07D15868}"/>
              </a:ext>
            </a:extLst>
          </p:cNvPr>
          <p:cNvSpPr/>
          <p:nvPr/>
        </p:nvSpPr>
        <p:spPr>
          <a:xfrm>
            <a:off x="5916216" y="3561308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B71029-D05B-81F0-B6A3-E326DAE1920A}"/>
              </a:ext>
            </a:extLst>
          </p:cNvPr>
          <p:cNvSpPr/>
          <p:nvPr/>
        </p:nvSpPr>
        <p:spPr>
          <a:xfrm>
            <a:off x="5891499" y="3588015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3D69A8-D793-5E62-7760-448268D44AB9}"/>
              </a:ext>
            </a:extLst>
          </p:cNvPr>
          <p:cNvSpPr/>
          <p:nvPr/>
        </p:nvSpPr>
        <p:spPr>
          <a:xfrm>
            <a:off x="5820590" y="3572690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0F30F1-4A2D-7609-AD01-607693CAD4D7}"/>
              </a:ext>
            </a:extLst>
          </p:cNvPr>
          <p:cNvSpPr/>
          <p:nvPr/>
        </p:nvSpPr>
        <p:spPr>
          <a:xfrm>
            <a:off x="5829962" y="3572690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EFB6996-5D04-7FDB-C82E-AD1A1E5A6D2A}"/>
              </a:ext>
            </a:extLst>
          </p:cNvPr>
          <p:cNvSpPr/>
          <p:nvPr/>
        </p:nvSpPr>
        <p:spPr>
          <a:xfrm>
            <a:off x="5827638" y="3572690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AB3CE55-DD9D-EF8E-88DE-A02A614B880F}"/>
              </a:ext>
            </a:extLst>
          </p:cNvPr>
          <p:cNvSpPr/>
          <p:nvPr/>
        </p:nvSpPr>
        <p:spPr>
          <a:xfrm>
            <a:off x="5838757" y="3585919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B7B001-E7EA-AEFE-A5D0-A88A17E187FB}"/>
              </a:ext>
            </a:extLst>
          </p:cNvPr>
          <p:cNvSpPr/>
          <p:nvPr/>
        </p:nvSpPr>
        <p:spPr>
          <a:xfrm>
            <a:off x="5840622" y="3572690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CBF2C7-5710-ADB9-2C1D-56A7C8679AFC}"/>
              </a:ext>
            </a:extLst>
          </p:cNvPr>
          <p:cNvSpPr/>
          <p:nvPr/>
        </p:nvSpPr>
        <p:spPr>
          <a:xfrm>
            <a:off x="5837676" y="3585919"/>
            <a:ext cx="355767" cy="30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30FC136-8924-7904-0E1D-5369E04867C0}"/>
              </a:ext>
            </a:extLst>
          </p:cNvPr>
          <p:cNvSpPr txBox="1"/>
          <p:nvPr/>
        </p:nvSpPr>
        <p:spPr>
          <a:xfrm>
            <a:off x="6885515" y="3009841"/>
            <a:ext cx="7569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cs typeface="Times New Roman" panose="02020603050405020304" pitchFamily="18" charset="0"/>
              </a:rPr>
              <a:t>8:01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49AADFC-B7BE-B781-F626-1F036AAA5D4E}"/>
              </a:ext>
            </a:extLst>
          </p:cNvPr>
          <p:cNvSpPr txBox="1"/>
          <p:nvPr/>
        </p:nvSpPr>
        <p:spPr>
          <a:xfrm>
            <a:off x="6176329" y="3009989"/>
            <a:ext cx="7569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cs typeface="Times New Roman" panose="02020603050405020304" pitchFamily="18" charset="0"/>
              </a:rPr>
              <a:t>8:02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B176717-D45A-CD0B-0FB3-790308D70521}"/>
              </a:ext>
            </a:extLst>
          </p:cNvPr>
          <p:cNvSpPr txBox="1"/>
          <p:nvPr/>
        </p:nvSpPr>
        <p:spPr>
          <a:xfrm>
            <a:off x="5188996" y="3078783"/>
            <a:ext cx="7569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cs typeface="Times New Roman" panose="02020603050405020304" pitchFamily="18" charset="0"/>
              </a:rPr>
              <a:t>8:03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51BE259-1FE2-090D-C524-9D9ED95EAC29}"/>
              </a:ext>
            </a:extLst>
          </p:cNvPr>
          <p:cNvGrpSpPr/>
          <p:nvPr/>
        </p:nvGrpSpPr>
        <p:grpSpPr>
          <a:xfrm>
            <a:off x="6259355" y="2553166"/>
            <a:ext cx="550451" cy="1011835"/>
            <a:chOff x="2398698" y="4533382"/>
            <a:chExt cx="298259" cy="1011833"/>
          </a:xfrm>
        </p:grpSpPr>
        <p:sp>
          <p:nvSpPr>
            <p:cNvPr id="133" name="Rectangle: Folded Corner 14">
              <a:extLst>
                <a:ext uri="{FF2B5EF4-FFF2-40B4-BE49-F238E27FC236}">
                  <a16:creationId xmlns:a16="http://schemas.microsoft.com/office/drawing/2014/main" id="{85AD5CA9-55A4-15AF-BAE4-3DB0767120E3}"/>
                </a:ext>
              </a:extLst>
            </p:cNvPr>
            <p:cNvSpPr/>
            <p:nvPr/>
          </p:nvSpPr>
          <p:spPr>
            <a:xfrm>
              <a:off x="2398698" y="4533382"/>
              <a:ext cx="298259" cy="589764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69CE458-FA12-838E-B788-2C0418A2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35" y="4544449"/>
              <a:ext cx="200797" cy="283271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F1C4B57-33D8-0A92-266D-33D26A4BF4D9}"/>
                </a:ext>
              </a:extLst>
            </p:cNvPr>
            <p:cNvSpPr txBox="1"/>
            <p:nvPr/>
          </p:nvSpPr>
          <p:spPr>
            <a:xfrm>
              <a:off x="2428172" y="4775776"/>
              <a:ext cx="200797" cy="769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C1</a:t>
              </a:r>
              <a:endParaRPr kumimoji="0" lang="en-CA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6218BF4-B86D-2C58-FCF9-45ACE0B4D472}"/>
              </a:ext>
            </a:extLst>
          </p:cNvPr>
          <p:cNvGrpSpPr/>
          <p:nvPr/>
        </p:nvGrpSpPr>
        <p:grpSpPr>
          <a:xfrm>
            <a:off x="5267902" y="2550624"/>
            <a:ext cx="708766" cy="1024669"/>
            <a:chOff x="2309459" y="4544449"/>
            <a:chExt cx="338373" cy="1024667"/>
          </a:xfrm>
        </p:grpSpPr>
        <p:sp>
          <p:nvSpPr>
            <p:cNvPr id="137" name="Rectangle: Folded Corner 14">
              <a:extLst>
                <a:ext uri="{FF2B5EF4-FFF2-40B4-BE49-F238E27FC236}">
                  <a16:creationId xmlns:a16="http://schemas.microsoft.com/office/drawing/2014/main" id="{E2E2C5B6-9211-4CB9-49EF-E4AA68A9BF42}"/>
                </a:ext>
              </a:extLst>
            </p:cNvPr>
            <p:cNvSpPr/>
            <p:nvPr/>
          </p:nvSpPr>
          <p:spPr>
            <a:xfrm>
              <a:off x="2309459" y="4557285"/>
              <a:ext cx="298259" cy="596247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38" name="Picture 13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B948920-733C-D79B-CFE2-8BF83B6C6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35" y="4544449"/>
              <a:ext cx="200797" cy="283271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958C9C9-AA2F-4E95-E603-0923C6F725BE}"/>
                </a:ext>
              </a:extLst>
            </p:cNvPr>
            <p:cNvSpPr txBox="1"/>
            <p:nvPr/>
          </p:nvSpPr>
          <p:spPr>
            <a:xfrm>
              <a:off x="2338932" y="4799677"/>
              <a:ext cx="200797" cy="769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C1</a:t>
              </a:r>
              <a:endParaRPr kumimoji="0" lang="en-CA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E77C81A-C6BA-8097-FAEE-88A317F48C51}"/>
              </a:ext>
            </a:extLst>
          </p:cNvPr>
          <p:cNvGrpSpPr/>
          <p:nvPr/>
        </p:nvGrpSpPr>
        <p:grpSpPr>
          <a:xfrm>
            <a:off x="4519882" y="2539557"/>
            <a:ext cx="518500" cy="1011835"/>
            <a:chOff x="2189568" y="4533382"/>
            <a:chExt cx="298259" cy="1011833"/>
          </a:xfrm>
        </p:grpSpPr>
        <p:sp>
          <p:nvSpPr>
            <p:cNvPr id="141" name="Rectangle: Folded Corner 14">
              <a:extLst>
                <a:ext uri="{FF2B5EF4-FFF2-40B4-BE49-F238E27FC236}">
                  <a16:creationId xmlns:a16="http://schemas.microsoft.com/office/drawing/2014/main" id="{6320E62A-6D5B-C461-DE44-309C79D735AA}"/>
                </a:ext>
              </a:extLst>
            </p:cNvPr>
            <p:cNvSpPr/>
            <p:nvPr/>
          </p:nvSpPr>
          <p:spPr>
            <a:xfrm>
              <a:off x="2189568" y="4533382"/>
              <a:ext cx="298259" cy="610748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42" name="Picture 14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6369ED8-8C62-7A15-9DFD-3740D976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568" y="4544449"/>
              <a:ext cx="200797" cy="283271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D3ECE247-0B1A-437C-8BD7-65078C046743}"/>
                </a:ext>
              </a:extLst>
            </p:cNvPr>
            <p:cNvSpPr txBox="1"/>
            <p:nvPr/>
          </p:nvSpPr>
          <p:spPr>
            <a:xfrm>
              <a:off x="2219042" y="4775776"/>
              <a:ext cx="200797" cy="769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C1</a:t>
              </a:r>
              <a:endParaRPr kumimoji="0" lang="en-CA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BB4D8256-282F-C7AC-6FAE-D2175794B6BC}"/>
              </a:ext>
            </a:extLst>
          </p:cNvPr>
          <p:cNvSpPr txBox="1"/>
          <p:nvPr/>
        </p:nvSpPr>
        <p:spPr>
          <a:xfrm>
            <a:off x="4401068" y="3075586"/>
            <a:ext cx="7569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cs typeface="Times New Roman" panose="02020603050405020304" pitchFamily="18" charset="0"/>
              </a:rPr>
              <a:t>8:04</a:t>
            </a:r>
          </a:p>
        </p:txBody>
      </p:sp>
      <p:sp>
        <p:nvSpPr>
          <p:cNvPr id="145" name="Right Brace 144">
            <a:extLst>
              <a:ext uri="{FF2B5EF4-FFF2-40B4-BE49-F238E27FC236}">
                <a16:creationId xmlns:a16="http://schemas.microsoft.com/office/drawing/2014/main" id="{DBD7A554-E612-A8C1-6ABA-85331492D67F}"/>
              </a:ext>
            </a:extLst>
          </p:cNvPr>
          <p:cNvSpPr/>
          <p:nvPr/>
        </p:nvSpPr>
        <p:spPr>
          <a:xfrm rot="16200000">
            <a:off x="6762706" y="1922650"/>
            <a:ext cx="206321" cy="928450"/>
          </a:xfrm>
          <a:prstGeom prst="rightBrace">
            <a:avLst>
              <a:gd name="adj1" fmla="val 8333"/>
              <a:gd name="adj2" fmla="val 5364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C72DFE0-9EF9-62C3-668F-411E800DAF3B}"/>
              </a:ext>
            </a:extLst>
          </p:cNvPr>
          <p:cNvSpPr txBox="1"/>
          <p:nvPr/>
        </p:nvSpPr>
        <p:spPr>
          <a:xfrm>
            <a:off x="4961124" y="1941231"/>
            <a:ext cx="34811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Time-Based Window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8716DD-89C5-FA41-6DE1-D9E17D58FBA1}"/>
              </a:ext>
            </a:extLst>
          </p:cNvPr>
          <p:cNvCxnSpPr>
            <a:cxnSpLocks/>
          </p:cNvCxnSpPr>
          <p:nvPr/>
        </p:nvCxnSpPr>
        <p:spPr>
          <a:xfrm>
            <a:off x="6114313" y="2426338"/>
            <a:ext cx="0" cy="853579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46BC43-0619-9F6A-C8ED-B32EA58DA49E}"/>
              </a:ext>
            </a:extLst>
          </p:cNvPr>
          <p:cNvGrpSpPr/>
          <p:nvPr/>
        </p:nvGrpSpPr>
        <p:grpSpPr>
          <a:xfrm>
            <a:off x="6932461" y="2544560"/>
            <a:ext cx="554214" cy="1011835"/>
            <a:chOff x="2398698" y="4533382"/>
            <a:chExt cx="298259" cy="1011835"/>
          </a:xfrm>
        </p:grpSpPr>
        <p:sp>
          <p:nvSpPr>
            <p:cNvPr id="52" name="Rectangle: Folded Corner 14">
              <a:extLst>
                <a:ext uri="{FF2B5EF4-FFF2-40B4-BE49-F238E27FC236}">
                  <a16:creationId xmlns:a16="http://schemas.microsoft.com/office/drawing/2014/main" id="{A896CD6F-8CE9-C406-4C00-451D9CB80E74}"/>
                </a:ext>
              </a:extLst>
            </p:cNvPr>
            <p:cNvSpPr/>
            <p:nvPr/>
          </p:nvSpPr>
          <p:spPr>
            <a:xfrm>
              <a:off x="2398698" y="4533382"/>
              <a:ext cx="298259" cy="605746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Picture 5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72A55FF-2A84-E517-1D37-AB6C5DBC3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35" y="4544449"/>
              <a:ext cx="200797" cy="283271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4D4B4D8-E5BE-4F84-A6E3-C93D48C2CB8D}"/>
                </a:ext>
              </a:extLst>
            </p:cNvPr>
            <p:cNvSpPr txBox="1"/>
            <p:nvPr/>
          </p:nvSpPr>
          <p:spPr>
            <a:xfrm>
              <a:off x="2428172" y="4775776"/>
              <a:ext cx="200797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C1</a:t>
              </a:r>
              <a:endParaRPr kumimoji="0" lang="en-CA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316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263 L 0.1237 0.03148 " pathEditMode="fixed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1.48148E-6 C -0.04076 0.01134 -0.04258 0.02292 -0.01407 0.02778 C 0.01471 0.03287 0.0737 0.03079 0.13294 0.02847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1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401 0.02847 L 0.09792 0.0298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6" grpId="0" animBg="1"/>
      <p:bldP spid="65" grpId="0" animBg="1"/>
      <p:bldP spid="6" grpId="0" animBg="1"/>
      <p:bldP spid="21" grpId="0"/>
      <p:bldP spid="22" grpId="0" animBg="1"/>
      <p:bldP spid="24" grpId="0" animBg="1"/>
      <p:bldP spid="27" grpId="0" animBg="1"/>
      <p:bldP spid="28" grpId="0" animBg="1"/>
      <p:bldP spid="32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129" grpId="0"/>
      <p:bldP spid="130" grpId="0"/>
      <p:bldP spid="131" grpId="0"/>
      <p:bldP spid="144" grpId="0"/>
      <p:bldP spid="145" grpId="0" animBg="1"/>
      <p:bldP spid="145" grpId="1" animBg="1"/>
      <p:bldP spid="146" grpId="0"/>
      <p:bldP spid="1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8CF326-426A-824E-3A9B-588F9BFA9A85}"/>
              </a:ext>
            </a:extLst>
          </p:cNvPr>
          <p:cNvSpPr/>
          <p:nvPr/>
        </p:nvSpPr>
        <p:spPr>
          <a:xfrm>
            <a:off x="2891115" y="553350"/>
            <a:ext cx="5550601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18" name="Can 18">
            <a:extLst>
              <a:ext uri="{FF2B5EF4-FFF2-40B4-BE49-F238E27FC236}">
                <a16:creationId xmlns:a16="http://schemas.microsoft.com/office/drawing/2014/main" id="{B2B8E7F5-7A40-4F7A-135B-E38EB9D2020A}"/>
              </a:ext>
            </a:extLst>
          </p:cNvPr>
          <p:cNvSpPr/>
          <p:nvPr/>
        </p:nvSpPr>
        <p:spPr>
          <a:xfrm>
            <a:off x="3159615" y="603813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C1</a:t>
            </a:r>
          </a:p>
        </p:txBody>
      </p:sp>
      <p:sp>
        <p:nvSpPr>
          <p:cNvPr id="30" name="Can 19">
            <a:extLst>
              <a:ext uri="{FF2B5EF4-FFF2-40B4-BE49-F238E27FC236}">
                <a16:creationId xmlns:a16="http://schemas.microsoft.com/office/drawing/2014/main" id="{52DD0512-9BC3-5741-1676-7B505C9A2EC1}"/>
              </a:ext>
            </a:extLst>
          </p:cNvPr>
          <p:cNvSpPr/>
          <p:nvPr/>
        </p:nvSpPr>
        <p:spPr>
          <a:xfrm>
            <a:off x="3159615" y="1104926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31" name="Can 28">
            <a:extLst>
              <a:ext uri="{FF2B5EF4-FFF2-40B4-BE49-F238E27FC236}">
                <a16:creationId xmlns:a16="http://schemas.microsoft.com/office/drawing/2014/main" id="{F54E1DAB-40E9-59C5-8415-A8EB4EDD0F62}"/>
              </a:ext>
            </a:extLst>
          </p:cNvPr>
          <p:cNvSpPr/>
          <p:nvPr/>
        </p:nvSpPr>
        <p:spPr>
          <a:xfrm>
            <a:off x="3166542" y="1623039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C5</a:t>
            </a:r>
          </a:p>
        </p:txBody>
      </p:sp>
      <p:sp>
        <p:nvSpPr>
          <p:cNvPr id="32" name="Can 18">
            <a:extLst>
              <a:ext uri="{FF2B5EF4-FFF2-40B4-BE49-F238E27FC236}">
                <a16:creationId xmlns:a16="http://schemas.microsoft.com/office/drawing/2014/main" id="{641D67C9-CAAB-2BE9-74AB-E6FC2504AACC}"/>
              </a:ext>
            </a:extLst>
          </p:cNvPr>
          <p:cNvSpPr/>
          <p:nvPr/>
        </p:nvSpPr>
        <p:spPr>
          <a:xfrm>
            <a:off x="3669821" y="610441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C2</a:t>
            </a:r>
          </a:p>
        </p:txBody>
      </p:sp>
      <p:sp>
        <p:nvSpPr>
          <p:cNvPr id="34" name="Can 19">
            <a:extLst>
              <a:ext uri="{FF2B5EF4-FFF2-40B4-BE49-F238E27FC236}">
                <a16:creationId xmlns:a16="http://schemas.microsoft.com/office/drawing/2014/main" id="{85D713D7-5983-8E6C-CBC5-EF56083449DC}"/>
              </a:ext>
            </a:extLst>
          </p:cNvPr>
          <p:cNvSpPr/>
          <p:nvPr/>
        </p:nvSpPr>
        <p:spPr>
          <a:xfrm>
            <a:off x="3669821" y="1111554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C4</a:t>
            </a:r>
          </a:p>
        </p:txBody>
      </p:sp>
      <p:sp>
        <p:nvSpPr>
          <p:cNvPr id="35" name="Can 28">
            <a:extLst>
              <a:ext uri="{FF2B5EF4-FFF2-40B4-BE49-F238E27FC236}">
                <a16:creationId xmlns:a16="http://schemas.microsoft.com/office/drawing/2014/main" id="{DEE9DF6B-29C2-5A50-0D0D-86CB54BE997A}"/>
              </a:ext>
            </a:extLst>
          </p:cNvPr>
          <p:cNvSpPr/>
          <p:nvPr/>
        </p:nvSpPr>
        <p:spPr>
          <a:xfrm>
            <a:off x="3676748" y="1629667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AAC5FCA-2FBF-CB68-5DE8-E924C8D60751}"/>
              </a:ext>
            </a:extLst>
          </p:cNvPr>
          <p:cNvSpPr txBox="1"/>
          <p:nvPr/>
        </p:nvSpPr>
        <p:spPr>
          <a:xfrm>
            <a:off x="8235098" y="2908116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 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14E64E-C7F7-0AB9-CC66-A0111D92035C}"/>
              </a:ext>
            </a:extLst>
          </p:cNvPr>
          <p:cNvCxnSpPr>
            <a:cxnSpLocks/>
          </p:cNvCxnSpPr>
          <p:nvPr/>
        </p:nvCxnSpPr>
        <p:spPr>
          <a:xfrm flipV="1">
            <a:off x="3536194" y="5177939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77311EDB-9775-FDFF-8031-5C7596A4A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3282580" y="5422613"/>
            <a:ext cx="567859" cy="4640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B9362F-E223-E350-2D9B-EF75C53BAF44}"/>
              </a:ext>
            </a:extLst>
          </p:cNvPr>
          <p:cNvCxnSpPr>
            <a:cxnSpLocks/>
          </p:cNvCxnSpPr>
          <p:nvPr/>
        </p:nvCxnSpPr>
        <p:spPr>
          <a:xfrm flipV="1">
            <a:off x="2547434" y="5176218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F21EB002-21EE-D16C-36D1-58643CF8E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2293820" y="5420892"/>
            <a:ext cx="567859" cy="46403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AB35B9-D7D4-3F80-3EDF-BC71C875B536}"/>
              </a:ext>
            </a:extLst>
          </p:cNvPr>
          <p:cNvCxnSpPr>
            <a:cxnSpLocks/>
          </p:cNvCxnSpPr>
          <p:nvPr/>
        </p:nvCxnSpPr>
        <p:spPr>
          <a:xfrm flipV="1">
            <a:off x="6459265" y="5185375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D67863-7086-2AAA-87A7-6CA0527EC0DE}"/>
              </a:ext>
            </a:extLst>
          </p:cNvPr>
          <p:cNvCxnSpPr>
            <a:cxnSpLocks/>
          </p:cNvCxnSpPr>
          <p:nvPr/>
        </p:nvCxnSpPr>
        <p:spPr>
          <a:xfrm flipH="1" flipV="1">
            <a:off x="6409670" y="6056703"/>
            <a:ext cx="152517" cy="15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869E67E6-B9D5-A7AE-DFEF-960A3C55A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3" y="6075588"/>
            <a:ext cx="382122" cy="539072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95AE3ECB-6BA7-8DD3-52DA-5F09E6438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6205651" y="5430049"/>
            <a:ext cx="567859" cy="464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A391F2-3196-A6DB-3807-5E6163B03563}"/>
              </a:ext>
            </a:extLst>
          </p:cNvPr>
          <p:cNvCxnSpPr>
            <a:cxnSpLocks/>
          </p:cNvCxnSpPr>
          <p:nvPr/>
        </p:nvCxnSpPr>
        <p:spPr>
          <a:xfrm flipV="1">
            <a:off x="5470505" y="5183654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C6B879-8025-8021-5846-65A7D5AB9892}"/>
              </a:ext>
            </a:extLst>
          </p:cNvPr>
          <p:cNvCxnSpPr>
            <a:cxnSpLocks/>
          </p:cNvCxnSpPr>
          <p:nvPr/>
        </p:nvCxnSpPr>
        <p:spPr>
          <a:xfrm flipH="1" flipV="1">
            <a:off x="5420910" y="6054982"/>
            <a:ext cx="152517" cy="15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30D8894A-BDEB-64F2-DF97-B2EB11A8B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83" y="6073867"/>
            <a:ext cx="382122" cy="539072"/>
          </a:xfrm>
          <a:prstGeom prst="rect">
            <a:avLst/>
          </a:prstGeom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A75EACD8-5898-F442-A3F8-C9E1B4140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5216891" y="5428328"/>
            <a:ext cx="567859" cy="46403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BDB6FB-5F69-0DD6-729C-30379AEDDC0E}"/>
              </a:ext>
            </a:extLst>
          </p:cNvPr>
          <p:cNvCxnSpPr>
            <a:cxnSpLocks/>
          </p:cNvCxnSpPr>
          <p:nvPr/>
        </p:nvCxnSpPr>
        <p:spPr>
          <a:xfrm flipV="1">
            <a:off x="9362294" y="5177939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icture containing icon&#10;&#10;Description automatically generated">
            <a:extLst>
              <a:ext uri="{FF2B5EF4-FFF2-40B4-BE49-F238E27FC236}">
                <a16:creationId xmlns:a16="http://schemas.microsoft.com/office/drawing/2014/main" id="{9F84D8A5-B333-22D1-46EA-48BA937FF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9108680" y="5422613"/>
            <a:ext cx="567859" cy="464037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D9F401D-9AA4-8132-7372-3DEF352F39D9}"/>
              </a:ext>
            </a:extLst>
          </p:cNvPr>
          <p:cNvCxnSpPr>
            <a:cxnSpLocks/>
          </p:cNvCxnSpPr>
          <p:nvPr/>
        </p:nvCxnSpPr>
        <p:spPr>
          <a:xfrm flipV="1">
            <a:off x="8373534" y="5176218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 picture containing icon&#10;&#10;Description automatically generated">
            <a:extLst>
              <a:ext uri="{FF2B5EF4-FFF2-40B4-BE49-F238E27FC236}">
                <a16:creationId xmlns:a16="http://schemas.microsoft.com/office/drawing/2014/main" id="{3CB313A1-51E6-0365-CF46-41C88CD4D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8119920" y="5420892"/>
            <a:ext cx="567859" cy="464037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9EA4CF2D-38E2-744C-FF40-CB176767CD67}"/>
              </a:ext>
            </a:extLst>
          </p:cNvPr>
          <p:cNvSpPr/>
          <p:nvPr/>
        </p:nvSpPr>
        <p:spPr>
          <a:xfrm>
            <a:off x="4382017" y="839716"/>
            <a:ext cx="1088488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AGG0</a:t>
            </a:r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8C1E8B4-AABD-EC28-256C-E5C3112E3A2B}"/>
              </a:ext>
            </a:extLst>
          </p:cNvPr>
          <p:cNvSpPr/>
          <p:nvPr/>
        </p:nvSpPr>
        <p:spPr>
          <a:xfrm>
            <a:off x="6946019" y="824137"/>
            <a:ext cx="1075303" cy="104783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CRL1</a:t>
            </a:r>
            <a:endParaRPr lang="en-CA" sz="2500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AC901B0-B9E2-47FD-E075-3F7849454500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 flipV="1">
            <a:off x="5470505" y="1348054"/>
            <a:ext cx="1475514" cy="1557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0E8C3CB-48DF-C2DF-ACD1-5CF987AA15C5}"/>
              </a:ext>
            </a:extLst>
          </p:cNvPr>
          <p:cNvSpPr txBox="1"/>
          <p:nvPr/>
        </p:nvSpPr>
        <p:spPr>
          <a:xfrm>
            <a:off x="2232107" y="5732473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C1</a:t>
            </a:r>
            <a:endParaRPr lang="en-CA" sz="2500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00582E-2E6A-63E9-860F-AFBE5DF24700}"/>
              </a:ext>
            </a:extLst>
          </p:cNvPr>
          <p:cNvSpPr txBox="1"/>
          <p:nvPr/>
        </p:nvSpPr>
        <p:spPr>
          <a:xfrm>
            <a:off x="3232807" y="5718498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C2</a:t>
            </a:r>
            <a:endParaRPr lang="en-CA" sz="2500" b="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D5C7FB-E1CA-F084-6B0F-99A71898ED0D}"/>
              </a:ext>
            </a:extLst>
          </p:cNvPr>
          <p:cNvSpPr txBox="1"/>
          <p:nvPr/>
        </p:nvSpPr>
        <p:spPr>
          <a:xfrm>
            <a:off x="5174086" y="5741790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C3</a:t>
            </a:r>
            <a:endParaRPr lang="en-CA" sz="2500" b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ABBA92-4B0D-D24D-81C8-DEB333C148CD}"/>
              </a:ext>
            </a:extLst>
          </p:cNvPr>
          <p:cNvSpPr txBox="1"/>
          <p:nvPr/>
        </p:nvSpPr>
        <p:spPr>
          <a:xfrm>
            <a:off x="6172106" y="5718498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C4</a:t>
            </a:r>
            <a:endParaRPr lang="en-CA" sz="2500" b="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428C2F-2952-BAAD-EA16-B03095BCE8BD}"/>
              </a:ext>
            </a:extLst>
          </p:cNvPr>
          <p:cNvSpPr txBox="1"/>
          <p:nvPr/>
        </p:nvSpPr>
        <p:spPr>
          <a:xfrm>
            <a:off x="8062568" y="5738118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C5</a:t>
            </a:r>
            <a:endParaRPr lang="en-CA" sz="2500" b="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00F484-262A-11D1-D94A-3104241A3DC5}"/>
              </a:ext>
            </a:extLst>
          </p:cNvPr>
          <p:cNvSpPr txBox="1"/>
          <p:nvPr/>
        </p:nvSpPr>
        <p:spPr>
          <a:xfrm>
            <a:off x="9064032" y="5730018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C6</a:t>
            </a:r>
            <a:endParaRPr lang="en-CA" sz="2500" b="1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EDB0F81-48E9-A773-AD1C-8CDD6DED4EE6}"/>
              </a:ext>
            </a:extLst>
          </p:cNvPr>
          <p:cNvGrpSpPr/>
          <p:nvPr/>
        </p:nvGrpSpPr>
        <p:grpSpPr>
          <a:xfrm>
            <a:off x="2372822" y="4533382"/>
            <a:ext cx="356597" cy="636635"/>
            <a:chOff x="2372822" y="4533382"/>
            <a:chExt cx="356597" cy="636635"/>
          </a:xfrm>
        </p:grpSpPr>
        <p:sp>
          <p:nvSpPr>
            <p:cNvPr id="56" name="Rectangle: Folded Corner 55">
              <a:extLst>
                <a:ext uri="{FF2B5EF4-FFF2-40B4-BE49-F238E27FC236}">
                  <a16:creationId xmlns:a16="http://schemas.microsoft.com/office/drawing/2014/main" id="{F951D7C9-0A41-5BE3-1A9F-6DF2C0CD0F3E}"/>
                </a:ext>
              </a:extLst>
            </p:cNvPr>
            <p:cNvSpPr/>
            <p:nvPr/>
          </p:nvSpPr>
          <p:spPr>
            <a:xfrm>
              <a:off x="2398698" y="4533382"/>
              <a:ext cx="298259" cy="62055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/>
            </a:p>
          </p:txBody>
        </p:sp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D8F6306-F7D0-7D3B-056E-974E75C35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35" y="4544449"/>
              <a:ext cx="200797" cy="28327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BD6B18D-C316-8771-49B4-4D6D73679FC8}"/>
                </a:ext>
              </a:extLst>
            </p:cNvPr>
            <p:cNvSpPr txBox="1"/>
            <p:nvPr/>
          </p:nvSpPr>
          <p:spPr>
            <a:xfrm>
              <a:off x="2372822" y="4785296"/>
              <a:ext cx="356597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500" i="1" dirty="0"/>
                <a:t>C1</a:t>
              </a:r>
              <a:endParaRPr lang="en-CA" sz="2500" i="1" dirty="0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05CFC3B-C705-1B0E-E4E7-08C7F6EFFBCB}"/>
              </a:ext>
            </a:extLst>
          </p:cNvPr>
          <p:cNvGrpSpPr/>
          <p:nvPr/>
        </p:nvGrpSpPr>
        <p:grpSpPr>
          <a:xfrm>
            <a:off x="3377708" y="4513177"/>
            <a:ext cx="353101" cy="627115"/>
            <a:chOff x="3377708" y="4513177"/>
            <a:chExt cx="353101" cy="627115"/>
          </a:xfrm>
        </p:grpSpPr>
        <p:sp>
          <p:nvSpPr>
            <p:cNvPr id="109" name="Rectangle: Folded Corner 108">
              <a:extLst>
                <a:ext uri="{FF2B5EF4-FFF2-40B4-BE49-F238E27FC236}">
                  <a16:creationId xmlns:a16="http://schemas.microsoft.com/office/drawing/2014/main" id="{31939C7F-AD27-8C64-3678-803445647DC4}"/>
                </a:ext>
              </a:extLst>
            </p:cNvPr>
            <p:cNvSpPr/>
            <p:nvPr/>
          </p:nvSpPr>
          <p:spPr>
            <a:xfrm>
              <a:off x="3392302" y="4513177"/>
              <a:ext cx="298259" cy="616966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/>
            </a:p>
          </p:txBody>
        </p:sp>
        <p:pic>
          <p:nvPicPr>
            <p:cNvPr id="110" name="Picture 10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C0BA7D4-A32B-0E4B-3DBB-DE2714619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639" y="4524244"/>
              <a:ext cx="200797" cy="283271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5DA399B-7069-CCBE-AE5C-FB5F035B5803}"/>
                </a:ext>
              </a:extLst>
            </p:cNvPr>
            <p:cNvSpPr txBox="1"/>
            <p:nvPr/>
          </p:nvSpPr>
          <p:spPr>
            <a:xfrm>
              <a:off x="3377708" y="4755571"/>
              <a:ext cx="353101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500" i="1" dirty="0"/>
                <a:t>C2</a:t>
              </a:r>
              <a:endParaRPr lang="en-CA" sz="2500" i="1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4B54C8B-9B65-9607-8001-B56F8D752ED3}"/>
              </a:ext>
            </a:extLst>
          </p:cNvPr>
          <p:cNvGrpSpPr/>
          <p:nvPr/>
        </p:nvGrpSpPr>
        <p:grpSpPr>
          <a:xfrm>
            <a:off x="5268307" y="4507890"/>
            <a:ext cx="334617" cy="660415"/>
            <a:chOff x="5268307" y="4507890"/>
            <a:chExt cx="334617" cy="660415"/>
          </a:xfrm>
        </p:grpSpPr>
        <p:sp>
          <p:nvSpPr>
            <p:cNvPr id="112" name="Rectangle: Folded Corner 111">
              <a:extLst>
                <a:ext uri="{FF2B5EF4-FFF2-40B4-BE49-F238E27FC236}">
                  <a16:creationId xmlns:a16="http://schemas.microsoft.com/office/drawing/2014/main" id="{8AAA4CD9-95E0-5627-FC9E-12A8AB8ECF59}"/>
                </a:ext>
              </a:extLst>
            </p:cNvPr>
            <p:cNvSpPr/>
            <p:nvPr/>
          </p:nvSpPr>
          <p:spPr>
            <a:xfrm>
              <a:off x="5304665" y="4507890"/>
              <a:ext cx="298259" cy="650949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/>
            </a:p>
          </p:txBody>
        </p:sp>
        <p:pic>
          <p:nvPicPr>
            <p:cNvPr id="113" name="Picture 11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D9E14F2-229B-7FB7-3380-A43749286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002" y="4518957"/>
              <a:ext cx="200797" cy="283271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8D141F1-C035-6794-5D0D-ABA64828C21F}"/>
                </a:ext>
              </a:extLst>
            </p:cNvPr>
            <p:cNvSpPr txBox="1"/>
            <p:nvPr/>
          </p:nvSpPr>
          <p:spPr>
            <a:xfrm>
              <a:off x="5268307" y="4783584"/>
              <a:ext cx="334617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500" i="1" dirty="0"/>
                <a:t>C3</a:t>
              </a:r>
              <a:endParaRPr lang="en-CA" sz="2500" i="1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6AB52DB-F78C-4912-B0E0-298460293DA6}"/>
              </a:ext>
            </a:extLst>
          </p:cNvPr>
          <p:cNvGrpSpPr/>
          <p:nvPr/>
        </p:nvGrpSpPr>
        <p:grpSpPr>
          <a:xfrm>
            <a:off x="6318941" y="4526816"/>
            <a:ext cx="390817" cy="641811"/>
            <a:chOff x="6318941" y="4526816"/>
            <a:chExt cx="390817" cy="641811"/>
          </a:xfrm>
        </p:grpSpPr>
        <p:sp>
          <p:nvSpPr>
            <p:cNvPr id="118" name="Rectangle: Folded Corner 117">
              <a:extLst>
                <a:ext uri="{FF2B5EF4-FFF2-40B4-BE49-F238E27FC236}">
                  <a16:creationId xmlns:a16="http://schemas.microsoft.com/office/drawing/2014/main" id="{4083B716-F090-4DBA-1579-C611C63D67ED}"/>
                </a:ext>
              </a:extLst>
            </p:cNvPr>
            <p:cNvSpPr/>
            <p:nvPr/>
          </p:nvSpPr>
          <p:spPr>
            <a:xfrm>
              <a:off x="6318941" y="4526816"/>
              <a:ext cx="390817" cy="641811"/>
            </a:xfrm>
            <a:prstGeom prst="foldedCorner">
              <a:avLst>
                <a:gd name="adj" fmla="val 20361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/>
            </a:p>
          </p:txBody>
        </p:sp>
        <p:pic>
          <p:nvPicPr>
            <p:cNvPr id="119" name="Picture 11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6672340-7B00-00ED-A652-D1CC605AA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278" y="4537884"/>
              <a:ext cx="200797" cy="283271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E94452C-960B-2DAA-F3F6-9D74B2F8EF10}"/>
                </a:ext>
              </a:extLst>
            </p:cNvPr>
            <p:cNvSpPr txBox="1"/>
            <p:nvPr/>
          </p:nvSpPr>
          <p:spPr>
            <a:xfrm>
              <a:off x="6348415" y="4769211"/>
              <a:ext cx="334617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500" i="1" dirty="0"/>
                <a:t>C4</a:t>
              </a:r>
              <a:endParaRPr lang="en-CA" sz="2500" i="1" dirty="0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29BCDD-1095-D348-1CC2-8F87506B7B14}"/>
              </a:ext>
            </a:extLst>
          </p:cNvPr>
          <p:cNvGrpSpPr/>
          <p:nvPr/>
        </p:nvGrpSpPr>
        <p:grpSpPr>
          <a:xfrm>
            <a:off x="8241263" y="4528278"/>
            <a:ext cx="355342" cy="647940"/>
            <a:chOff x="8241263" y="4528278"/>
            <a:chExt cx="355342" cy="647940"/>
          </a:xfrm>
        </p:grpSpPr>
        <p:sp>
          <p:nvSpPr>
            <p:cNvPr id="121" name="Rectangle: Folded Corner 120">
              <a:extLst>
                <a:ext uri="{FF2B5EF4-FFF2-40B4-BE49-F238E27FC236}">
                  <a16:creationId xmlns:a16="http://schemas.microsoft.com/office/drawing/2014/main" id="{F11CD89D-B9A9-9969-BBB9-338A169943AE}"/>
                </a:ext>
              </a:extLst>
            </p:cNvPr>
            <p:cNvSpPr/>
            <p:nvPr/>
          </p:nvSpPr>
          <p:spPr>
            <a:xfrm>
              <a:off x="8244840" y="4528278"/>
              <a:ext cx="298259" cy="64794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/>
            </a:p>
          </p:txBody>
        </p:sp>
        <p:pic>
          <p:nvPicPr>
            <p:cNvPr id="122" name="Picture 12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538397F-D965-B666-28D7-935C5DB79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77" y="4539345"/>
              <a:ext cx="200797" cy="283271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EC04874-1E7F-6486-1FED-712C282A846A}"/>
                </a:ext>
              </a:extLst>
            </p:cNvPr>
            <p:cNvSpPr txBox="1"/>
            <p:nvPr/>
          </p:nvSpPr>
          <p:spPr>
            <a:xfrm>
              <a:off x="8241263" y="4770672"/>
              <a:ext cx="355342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500" i="1" dirty="0"/>
                <a:t>C5</a:t>
              </a:r>
              <a:endParaRPr lang="en-CA" sz="2500" i="1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CD65BD0-3C95-99EC-6AAE-FF7256C6C162}"/>
              </a:ext>
            </a:extLst>
          </p:cNvPr>
          <p:cNvGrpSpPr/>
          <p:nvPr/>
        </p:nvGrpSpPr>
        <p:grpSpPr>
          <a:xfrm>
            <a:off x="9251026" y="4528278"/>
            <a:ext cx="349472" cy="627115"/>
            <a:chOff x="9251026" y="4528278"/>
            <a:chExt cx="349472" cy="627115"/>
          </a:xfrm>
        </p:grpSpPr>
        <p:sp>
          <p:nvSpPr>
            <p:cNvPr id="124" name="Rectangle: Folded Corner 123">
              <a:extLst>
                <a:ext uri="{FF2B5EF4-FFF2-40B4-BE49-F238E27FC236}">
                  <a16:creationId xmlns:a16="http://schemas.microsoft.com/office/drawing/2014/main" id="{B853DA3B-E4C7-2DBB-E941-5AE2354E91D6}"/>
                </a:ext>
              </a:extLst>
            </p:cNvPr>
            <p:cNvSpPr/>
            <p:nvPr/>
          </p:nvSpPr>
          <p:spPr>
            <a:xfrm>
              <a:off x="9265620" y="4528278"/>
              <a:ext cx="298259" cy="612014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/>
            </a:p>
          </p:txBody>
        </p:sp>
        <p:pic>
          <p:nvPicPr>
            <p:cNvPr id="125" name="Picture 12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8970FAD-5B65-EE11-963E-3DEF2EC47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957" y="4539345"/>
              <a:ext cx="200797" cy="283271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BF5C3DE-BD2E-9C58-D45F-C5746BD2644B}"/>
                </a:ext>
              </a:extLst>
            </p:cNvPr>
            <p:cNvSpPr txBox="1"/>
            <p:nvPr/>
          </p:nvSpPr>
          <p:spPr>
            <a:xfrm>
              <a:off x="9251026" y="4770672"/>
              <a:ext cx="349472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500" i="1" dirty="0"/>
                <a:t>C6</a:t>
              </a:r>
              <a:endParaRPr lang="en-CA" sz="2500" i="1" dirty="0"/>
            </a:p>
          </p:txBody>
        </p:sp>
      </p:grpSp>
      <p:pic>
        <p:nvPicPr>
          <p:cNvPr id="47" name="Picture 46" descr="Shape&#10;&#10;Description automatically generated with low confidence">
            <a:extLst>
              <a:ext uri="{FF2B5EF4-FFF2-40B4-BE49-F238E27FC236}">
                <a16:creationId xmlns:a16="http://schemas.microsoft.com/office/drawing/2014/main" id="{C2997F85-709A-C367-93B4-E49B65E0D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31" y="6025290"/>
            <a:ext cx="382123" cy="602089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E227D63-0795-B4C4-85BF-4FCF9671047B}"/>
              </a:ext>
            </a:extLst>
          </p:cNvPr>
          <p:cNvCxnSpPr>
            <a:cxnSpLocks/>
          </p:cNvCxnSpPr>
          <p:nvPr/>
        </p:nvCxnSpPr>
        <p:spPr>
          <a:xfrm flipH="1" flipV="1">
            <a:off x="2473035" y="6049173"/>
            <a:ext cx="70810" cy="1394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 descr="Shape&#10;&#10;Description automatically generated with low confidence">
            <a:extLst>
              <a:ext uri="{FF2B5EF4-FFF2-40B4-BE49-F238E27FC236}">
                <a16:creationId xmlns:a16="http://schemas.microsoft.com/office/drawing/2014/main" id="{D600A46A-9A0D-9B96-E27C-A738F21F7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38" y="6015660"/>
            <a:ext cx="379365" cy="597744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27BB40-EB15-5CFC-A5B0-E9E056C3EA40}"/>
              </a:ext>
            </a:extLst>
          </p:cNvPr>
          <p:cNvCxnSpPr>
            <a:cxnSpLocks/>
          </p:cNvCxnSpPr>
          <p:nvPr/>
        </p:nvCxnSpPr>
        <p:spPr>
          <a:xfrm flipH="1" flipV="1">
            <a:off x="3448942" y="6035198"/>
            <a:ext cx="70810" cy="1394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 descr="Shape&#10;&#10;Description automatically generated with low confidence">
            <a:extLst>
              <a:ext uri="{FF2B5EF4-FFF2-40B4-BE49-F238E27FC236}">
                <a16:creationId xmlns:a16="http://schemas.microsoft.com/office/drawing/2014/main" id="{DF823EC6-D179-6841-BE17-E10CEF396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39" y="6092624"/>
            <a:ext cx="382123" cy="602089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BAE8E67-24DB-D91E-F616-9948CA2F1222}"/>
              </a:ext>
            </a:extLst>
          </p:cNvPr>
          <p:cNvCxnSpPr>
            <a:cxnSpLocks/>
          </p:cNvCxnSpPr>
          <p:nvPr/>
        </p:nvCxnSpPr>
        <p:spPr>
          <a:xfrm>
            <a:off x="8330854" y="6099350"/>
            <a:ext cx="151552" cy="1556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 descr="Shape&#10;&#10;Description automatically generated with low confidence">
            <a:extLst>
              <a:ext uri="{FF2B5EF4-FFF2-40B4-BE49-F238E27FC236}">
                <a16:creationId xmlns:a16="http://schemas.microsoft.com/office/drawing/2014/main" id="{A1B9BC11-93D3-3C92-3115-F4547C9EF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066" y="6095645"/>
            <a:ext cx="382123" cy="602089"/>
          </a:xfrm>
          <a:prstGeom prst="rect">
            <a:avLst/>
          </a:prstGeom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C2437F8-CA79-D7FA-084E-1FBE876EA701}"/>
              </a:ext>
            </a:extLst>
          </p:cNvPr>
          <p:cNvCxnSpPr>
            <a:cxnSpLocks/>
          </p:cNvCxnSpPr>
          <p:nvPr/>
        </p:nvCxnSpPr>
        <p:spPr>
          <a:xfrm flipH="1" flipV="1">
            <a:off x="9362870" y="6119528"/>
            <a:ext cx="70810" cy="1394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E1C46A75-81F3-226A-B878-CB5CD26A2F35}"/>
              </a:ext>
            </a:extLst>
          </p:cNvPr>
          <p:cNvSpPr/>
          <p:nvPr/>
        </p:nvSpPr>
        <p:spPr>
          <a:xfrm>
            <a:off x="9915004" y="2054377"/>
            <a:ext cx="460150" cy="2312214"/>
          </a:xfrm>
          <a:prstGeom prst="rightBrace">
            <a:avLst>
              <a:gd name="adj1" fmla="val 18066"/>
              <a:gd name="adj2" fmla="val 4925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2898C-8E52-876E-0D1B-DB37A8FED35E}"/>
              </a:ext>
            </a:extLst>
          </p:cNvPr>
          <p:cNvSpPr txBox="1"/>
          <p:nvPr/>
        </p:nvSpPr>
        <p:spPr>
          <a:xfrm>
            <a:off x="10432057" y="2846393"/>
            <a:ext cx="18772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</a:rPr>
              <a:t>Latency and bottlenecks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57FC9-D1D5-CD21-C375-68AE2DAECDA9}"/>
              </a:ext>
            </a:extLst>
          </p:cNvPr>
          <p:cNvSpPr txBox="1"/>
          <p:nvPr/>
        </p:nvSpPr>
        <p:spPr>
          <a:xfrm>
            <a:off x="8629656" y="909400"/>
            <a:ext cx="164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Cloud Datacenter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36632C-E999-56CC-8AA1-BB796F337466}"/>
              </a:ext>
            </a:extLst>
          </p:cNvPr>
          <p:cNvSpPr txBox="1"/>
          <p:nvPr/>
        </p:nvSpPr>
        <p:spPr>
          <a:xfrm>
            <a:off x="2491370" y="2911646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Street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33B6-5865-4BA9-ED89-30B0B1FAF903}"/>
              </a:ext>
            </a:extLst>
          </p:cNvPr>
          <p:cNvSpPr txBox="1"/>
          <p:nvPr/>
        </p:nvSpPr>
        <p:spPr>
          <a:xfrm>
            <a:off x="7264584" y="122197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Region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A096396-BA2B-FF6A-D3FB-F714DB34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7</a:t>
            </a:fld>
            <a:endParaRPr lang="en-CA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1973831-A230-355A-7408-F195489E5E8E}"/>
              </a:ext>
            </a:extLst>
          </p:cNvPr>
          <p:cNvSpPr txBox="1"/>
          <p:nvPr/>
        </p:nvSpPr>
        <p:spPr>
          <a:xfrm>
            <a:off x="5398519" y="2922277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Street 2</a:t>
            </a:r>
          </a:p>
        </p:txBody>
      </p:sp>
      <p:pic>
        <p:nvPicPr>
          <p:cNvPr id="62" name="Graphic 61" descr="Cloud outline">
            <a:extLst>
              <a:ext uri="{FF2B5EF4-FFF2-40B4-BE49-F238E27FC236}">
                <a16:creationId xmlns:a16="http://schemas.microsoft.com/office/drawing/2014/main" id="{1EA94CC4-B2C0-BFE1-A13C-3FD77F519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0060" y="2918971"/>
            <a:ext cx="6562550" cy="197984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A1AD139-D8C1-0A10-A901-1A251FB773F6}"/>
              </a:ext>
            </a:extLst>
          </p:cNvPr>
          <p:cNvSpPr txBox="1"/>
          <p:nvPr/>
        </p:nvSpPr>
        <p:spPr>
          <a:xfrm>
            <a:off x="5161655" y="3677589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329677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3195 L -0.0013 -0.03148 C 0.00131 -0.04306 0.0056 -0.05347 0.00678 -0.06551 C 0.00769 -0.07477 0.0086 -0.08449 0.00977 -0.09375 C 0.01055 -0.1007 0.01094 -0.10764 0.01198 -0.11459 C 0.01237 -0.11829 0.01329 -0.12176 0.01355 -0.12523 C 0.01407 -0.12917 0.01407 -0.13334 0.01446 -0.13727 C 0.01498 -0.14097 0.0155 -0.14468 0.01589 -0.14861 C 0.01589 -0.14838 0.01615 -0.17408 0.01641 -0.17847 C 0.01667 -0.17963 0.01667 -0.18079 0.01706 -0.18172 C 0.01823 -0.18519 0.02201 -0.1882 0.02344 -0.18935 C 0.0254 -0.19051 0.02696 -0.19074 0.02865 -0.19144 C 0.03047 -0.19236 0.03243 -0.19283 0.03425 -0.19375 C 0.04115 -0.19699 0.03516 -0.19514 0.03972 -0.19653 C 0.04037 -0.19699 0.04115 -0.19769 0.0418 -0.19815 C 0.04271 -0.19861 0.04349 -0.19885 0.04415 -0.19931 C 0.04857 -0.20232 0.04415 -0.20023 0.0474 -0.20162 C 0.04909 -0.20556 0.0474 -0.20278 0.05027 -0.2051 C 0.05092 -0.20556 0.05144 -0.20625 0.05196 -0.20672 C 0.05209 -0.20718 0.05261 -0.20764 0.05287 -0.20787 C 0.05352 -0.20834 0.0543 -0.20857 0.05521 -0.20903 C 0.0573 -0.21042 0.05964 -0.21181 0.06185 -0.21297 C 0.0625 -0.2132 0.06342 -0.21366 0.0642 -0.21389 C 0.0655 -0.21435 0.06693 -0.21459 0.06836 -0.21505 C 0.0698 -0.21574 0.07097 -0.21667 0.0724 -0.21736 C 0.075 -0.21852 0.0754 -0.21852 0.078 -0.21898 C 0.07917 -0.21991 0.08034 -0.2206 0.08152 -0.2213 C 0.08321 -0.22246 0.08464 -0.22385 0.0862 -0.22477 C 0.08737 -0.22547 0.08816 -0.22547 0.08933 -0.22593 C 0.09831 -0.2338 0.08321 -0.2213 0.10079 -0.23148 C 0.12149 -0.24375 0.09584 -0.22917 0.11264 -0.23773 C 0.11381 -0.23843 0.11498 -0.23912 0.11615 -0.24005 C 0.1168 -0.24051 0.11732 -0.2419 0.11797 -0.24236 C 0.12058 -0.24398 0.12344 -0.24491 0.12618 -0.2463 L 0.13607 -0.25185 C 0.13894 -0.25347 0.14297 -0.25648 0.14532 -0.25857 C 0.14649 -0.25972 0.1474 -0.26158 0.14857 -0.26273 C 0.15 -0.26389 0.1517 -0.26459 0.15326 -0.26551 L 0.1599 -0.27037 C 0.16172 -0.27176 0.16368 -0.27269 0.16524 -0.27385 C 0.16784 -0.2757 0.17019 -0.27778 0.17279 -0.27963 C 0.178 -0.28357 0.1836 -0.28704 0.18881 -0.29074 C 0.19141 -0.2926 0.19375 -0.29398 0.1961 -0.29607 C 0.19701 -0.29676 0.19792 -0.29769 0.19909 -0.29815 C 0.2017 -0.29977 0.20899 -0.30139 0.21094 -0.30232 C 0.21732 -0.30463 0.22357 -0.30764 0.22995 -0.31065 C 0.23894 -0.31482 0.24922 -0.32037 0.25795 -0.32639 C 0.26146 -0.32894 0.27084 -0.3375 0.27396 -0.34213 C 0.27605 -0.34514 0.27748 -0.34908 0.2793 -0.35255 C 0.27956 -0.35347 0.28047 -0.35417 0.28073 -0.35533 C 0.28217 -0.3588 0.2836 -0.3625 0.28477 -0.36644 C 0.28477 -0.36667 0.28568 -0.37153 0.28633 -0.37222 C 0.28803 -0.37454 0.1806 -0.42523 0.18269 -0.42616 " pathEditMode="relative" rAng="0" ptsTypes="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969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331 L 3.54167E-6 -0.03287 C 0.00039 -0.04027 0.00065 -0.04722 0.00104 -0.05439 C 0.00117 -0.05671 0.00143 -0.0699 0.00169 -0.07268 C 0.00195 -0.07847 0.00286 -0.08541 0.00325 -0.09097 C 0.00364 -0.09537 0.0039 -0.09976 0.00416 -0.10416 C 0.00468 -0.12338 0.00481 -0.12291 0.00416 -0.14884 C 0.00416 -0.15162 0.0039 -0.15416 0.00364 -0.15694 C 0.00338 -0.15856 0.00286 -0.16018 0.0026 -0.16203 C 0.00117 -0.17083 0.00273 -0.16389 0.0013 -0.1699 C 0.0013 -0.1706 0.0013 -0.1824 0.00065 -0.18657 C -0.00209 -0.20463 -0.00105 -0.19421 -0.00183 -0.20324 C -0.00144 -0.20578 -0.00118 -0.20856 -0.00065 -0.21111 C -0.00039 -0.21203 3.54167E-6 -0.21273 0.00039 -0.21342 C 0.00104 -0.21527 0.0013 -0.21759 0.00234 -0.21875 C 0.00885 -0.22639 0.00273 -0.21967 0.01966 -0.22939 C 0.02448 -0.23217 0.01901 -0.23078 0.02552 -0.23171 C 0.02708 -0.2324 0.03125 -0.23379 0.0332 -0.23472 C 0.03476 -0.23541 0.03645 -0.23634 0.03802 -0.23703 C 0.03971 -0.23773 0.04153 -0.23796 0.04323 -0.23865 C 0.04401 -0.23912 0.04492 -0.23981 0.0457 -0.24027 C 0.04895 -0.24213 0.05221 -0.24351 0.05547 -0.2449 C 0.0569 -0.2456 0.05833 -0.24699 0.05989 -0.24722 C 0.06198 -0.24768 0.06393 -0.24814 0.06601 -0.24907 C 0.06888 -0.25023 0.07161 -0.25139 0.07435 -0.25301 C 0.07578 -0.2537 0.07721 -0.25463 0.07864 -0.25532 C 0.08047 -0.25601 0.08242 -0.25648 0.08437 -0.25694 C 0.08541 -0.25764 0.08645 -0.25856 0.08763 -0.25926 C 0.09062 -0.26134 0.09414 -0.26296 0.09726 -0.26435 C 0.0983 -0.26481 0.09948 -0.26504 0.10052 -0.26551 C 0.10351 -0.26689 0.10651 -0.26828 0.1095 -0.26967 C 0.11302 -0.27129 0.11666 -0.27222 0.12018 -0.27476 C 0.12422 -0.27754 0.12395 -0.27754 0.12916 -0.28055 C 0.13034 -0.28101 0.13151 -0.28125 0.13268 -0.28217 C 0.13424 -0.28333 0.13567 -0.28495 0.13724 -0.28611 C 0.1414 -0.28958 0.14596 -0.29189 0.15 -0.29583 C 0.1513 -0.29699 0.15234 -0.29814 0.15364 -0.2993 C 0.15481 -0.30046 0.15599 -0.30092 0.15716 -0.30208 C 0.1608 -0.30601 0.16445 -0.30972 0.1677 -0.31412 C 0.16862 -0.31527 0.1694 -0.31666 0.17031 -0.31759 C 0.17174 -0.31921 0.17317 -0.32014 0.17448 -0.32176 C 0.17552 -0.32291 0.17643 -0.3243 0.17747 -0.32569 C 0.17968 -0.3287 0.18216 -0.33148 0.1845 -0.33426 C 0.18672 -0.3368 0.19036 -0.34027 0.19257 -0.34236 C 0.19323 -0.34282 0.19401 -0.34328 0.19479 -0.34398 C 0.19531 -0.34537 0.19583 -0.34676 0.19635 -0.34791 C 0.19713 -0.34953 0.19804 -0.35092 0.19869 -0.35254 C 0.19895 -0.35347 0.19909 -0.35439 0.19935 -0.35532 C 0.20247 -0.36574 0.19961 -0.35463 0.20195 -0.36389 C 0.20065 -0.36805 0.2 -0.37314 0.19804 -0.37592 C 0.19635 -0.37847 0.19375 -0.37847 0.19153 -0.37939 C 0.1901 -0.38009 0.18854 -0.38009 0.18711 -0.38055 C 0.17682 -0.38472 0.18541 -0.38264 0.17864 -0.38402 C 0.17747 -0.38449 0.1763 -0.38518 0.17513 -0.38564 C 0.17265 -0.38726 0.17031 -0.38889 0.1677 -0.39027 C 0.1664 -0.39097 0.16497 -0.39143 0.16354 -0.39213 C 0.16224 -0.39259 0.16093 -0.39351 0.15976 -0.39421 C 0.15885 -0.3949 0.15807 -0.3956 0.15716 -0.39606 C 0.15599 -0.39652 0.15481 -0.39676 0.15364 -0.39722 C 0.14687 -0.39907 0.14791 -0.39861 0.14231 -0.39953 C 0.14101 -0.40023 0.13971 -0.40092 0.13841 -0.40185 C 0.13685 -0.40277 0.13528 -0.40439 0.13359 -0.40509 C 0.12903 -0.40764 0.12435 -0.40902 0.11979 -0.41157 C 0.10976 -0.41689 0.11484 -0.4162 0.10859 -0.41898 C 0.10794 -0.41921 0.10729 -0.41944 0.10664 -0.41944 C 0.10547 -0.41967 0.10442 -0.41944 0.10338 -0.41944 " pathEditMode="relative" rAng="0" ptsTypes="AAAAAAAAAAAAAAAAAAAAAAAAAAAAAAAAAAAAAAAAAAAAAAAAAAAAAAAAAAAAAAAAAA">
                                      <p:cBhvr>
                                        <p:cTn id="25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932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3473 L -0.00182 -0.0345 C -0.00195 -0.04514 -0.00195 -0.05556 -0.00221 -0.06575 C -0.00221 -0.06829 -0.00234 -0.07084 -0.00247 -0.07315 C -0.00273 -0.0757 -0.00312 -0.07825 -0.00351 -0.08056 C -0.00364 -0.08334 -0.00416 -0.09167 -0.00416 -0.09375 C -0.00416 -0.10579 -0.00403 -0.11783 -0.00377 -0.12987 C -0.00377 -0.13311 -0.00286 -0.14005 -0.00247 -0.14237 C -0.00221 -0.14491 -0.00078 -0.15232 -0.00026 -0.1544 C 0.00365 -0.16899 0.00222 -0.16297 0.00651 -0.17454 C 0.00677 -0.17524 0.0069 -0.17616 0.00716 -0.17686 C 0.00834 -0.17963 0.00977 -0.18079 0.01133 -0.18311 C 0.01472 -0.18797 0.00743 -0.1801 0.01615 -0.18936 C 0.01641 -0.18959 0.0168 -0.18982 0.01706 -0.18982 C 0.01771 -0.19028 0.01823 -0.19075 0.01875 -0.19098 C 0.02605 -0.19514 0.02266 -0.19306 0.02969 -0.19561 C 0.02995 -0.19584 0.03034 -0.19607 0.0306 -0.1963 C 0.0349 -0.19908 0.0336 -0.19792 0.03607 -0.20024 C 0.03646 -0.20162 0.03672 -0.20301 0.03711 -0.20417 C 0.03724 -0.2051 0.0375 -0.20579 0.03776 -0.20649 C 0.04011 -0.21621 0.03841 -0.21042 0.04063 -0.21737 C 0.04076 -0.21875 0.04076 -0.22014 0.04089 -0.2213 C 0.04128 -0.22362 0.04193 -0.22547 0.04219 -0.22778 C 0.04245 -0.2301 0.04232 -0.23264 0.04258 -0.23519 C 0.04271 -0.2375 0.04323 -0.23982 0.04349 -0.2419 C 0.04375 -0.24514 0.04401 -0.24838 0.04414 -0.25162 C 0.04427 -0.25394 0.04427 -0.25625 0.0444 -0.25857 C 0.04493 -0.26598 0.04506 -0.2669 0.04571 -0.27338 C 0.04649 -0.29144 0.04558 -0.27269 0.04675 -0.28774 C 0.04688 -0.28982 0.04688 -0.2919 0.04701 -0.29399 C 0.04714 -0.29653 0.04714 -0.29908 0.0474 -0.30162 C 0.04766 -0.30417 0.04818 -0.30695 0.0487 -0.3095 C 0.04948 -0.3301 0.04844 -0.30787 0.04961 -0.32431 C 0.05091 -0.34283 0.04922 -0.32385 0.05026 -0.33473 C 0.05039 -0.34352 0.05039 -0.35232 0.05052 -0.36112 C 0.05065 -0.36343 0.05144 -0.36598 0.05091 -0.36783 C 0.05013 -0.37037 0.04844 -0.37153 0.04701 -0.37315 C 0.04466 -0.37593 0.04063 -0.37686 0.03841 -0.37755 C 0.03711 -0.37801 0.03581 -0.37825 0.03451 -0.37871 C 0.03203 -0.37987 0.02982 -0.38149 0.02748 -0.38287 C 0.02683 -0.38311 0.02631 -0.38357 0.02578 -0.38403 C 0.02448 -0.3845 0.02305 -0.38496 0.02162 -0.38565 C 0.02019 -0.38635 0.01888 -0.38797 0.01745 -0.38843 C 0.01368 -0.39005 0.00964 -0.39075 0.00586 -0.3926 C 0.00235 -0.39422 -0.00091 -0.39792 -0.00442 -0.39885 L -0.02474 -0.40394 C -0.02929 -0.4051 -0.03398 -0.40625 -0.03854 -0.40787 C -0.03867 -0.40811 -0.04492 -0.41065 -0.04687 -0.4125 C -0.04791 -0.41343 -0.04974 -0.41528 -0.04974 -0.41505 " pathEditMode="relative" rAng="0" ptsTypes="AAAAAAAAAAAAAAAAAAAAAAAAAAAAAAAAAAAAAAAAAAAAAAAAA">
                                      <p:cBhvr>
                                        <p:cTn id="27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1902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03449 L 0.00066 -0.03425 C -0.01067 -0.05856 0.00053 -0.03356 -0.00651 -0.053 C -0.00742 -0.05555 -0.00872 -0.05787 -0.00976 -0.06041 C -0.01354 -0.0699 -0.01927 -0.08402 -0.02226 -0.09467 C -0.0233 -0.09838 -0.02447 -0.10208 -0.02552 -0.10601 C -0.02695 -0.1125 -0.02799 -0.11921 -0.02968 -0.12546 C -0.03072 -0.12963 -0.03203 -0.13333 -0.03294 -0.1375 C -0.03372 -0.14143 -0.03385 -0.1456 -0.0345 -0.14953 C -0.03489 -0.15208 -0.03567 -0.15439 -0.03606 -0.15694 C -0.03645 -0.15879 -0.03632 -0.16064 -0.03671 -0.16226 C -0.03789 -0.16736 -0.03932 -0.17245 -0.04062 -0.17754 C -0.04088 -0.17893 -0.0414 -0.18032 -0.04153 -0.18171 C -0.04296 -0.19027 -0.04205 -0.18588 -0.04414 -0.1949 C -0.04479 -0.20046 -0.04401 -0.19467 -0.0457 -0.20231 C -0.04622 -0.20416 -0.04622 -0.2074 -0.04635 -0.20902 C -0.04648 -0.21018 -0.04687 -0.21134 -0.047 -0.2125 C -0.04635 -0.26064 -0.04804 -0.21458 -0.04505 -0.24282 C -0.04283 -0.26527 -0.04648 -0.24166 -0.04388 -0.25763 C -0.04375 -0.25972 -0.04361 -0.26157 -0.04348 -0.26342 C -0.04335 -0.26504 -0.04322 -0.26689 -0.04322 -0.26851 C -0.04309 -0.2706 -0.04296 -0.27268 -0.04283 -0.275 C -0.04244 -0.28055 -0.04218 -0.28263 -0.04153 -0.28796 C -0.04075 -0.3206 -0.04205 -0.28263 -0.04023 -0.30925 C -0.0388 -0.33148 -0.04075 -0.31759 -0.03867 -0.33101 C -0.03854 -0.33263 -0.03841 -0.33449 -0.03841 -0.33611 C -0.03828 -0.33865 -0.03828 -0.34143 -0.03802 -0.34421 C -0.03789 -0.34583 -0.03736 -0.34745 -0.0371 -0.3493 C -0.03684 -0.35069 -0.03658 -0.35185 -0.03645 -0.35324 C -0.03619 -0.35833 -0.03619 -0.35972 -0.03541 -0.36481 C -0.03528 -0.36597 -0.03502 -0.36689 -0.03476 -0.36805 C -0.03476 -0.37013 -0.03359 -0.37291 -0.0345 -0.37453 C -0.04023 -0.38449 -0.04335 -0.38402 -0.04895 -0.38865 C -0.04973 -0.38935 -0.05039 -0.39027 -0.05117 -0.39097 C -0.06393 -0.40138 -0.05208 -0.39189 -0.05768 -0.39513 C -0.06015 -0.39652 -0.0625 -0.39838 -0.0651 -0.39953 C -0.06901 -0.40138 -0.07304 -0.40162 -0.07695 -0.4037 C -0.07877 -0.40463 -0.08059 -0.40601 -0.08242 -0.40648 C -0.08632 -0.4074 -0.0901 -0.40763 -0.09401 -0.4081 L -0.10364 -0.41388 C -0.10937 -0.41736 -0.10924 -0.41782 -0.11627 -0.42129 C -0.11927 -0.42291 -0.12213 -0.42523 -0.12526 -0.42523 L -0.13515 -0.42523 " pathEditMode="relative" rAng="0" ptsTypes="AAAAAAAAAAAAAAAAAAAAAAAAAAAAAAAAAAAAAAAAAAA">
                                      <p:cBhvr>
                                        <p:cTn id="29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357 L -0.00052 -0.03334 C 0.00495 -0.06505 0.00573 -0.06343 0.00743 -0.09607 C 0.00847 -0.11505 0.00691 -0.13472 0.00977 -0.15324 C 0.01016 -0.15625 0.01055 -0.15903 0.01107 -0.16181 C 0.0112 -0.16273 0.0112 -0.16389 0.01133 -0.16482 C 0.01211 -0.16922 0.01524 -0.17778 0.01589 -0.17917 C 0.01745 -0.18264 0.01928 -0.18611 0.02071 -0.19005 C 0.02149 -0.19213 0.02214 -0.19422 0.02292 -0.1963 C 0.02344 -0.19746 0.02422 -0.19838 0.02487 -0.19977 C 0.02644 -0.20301 0.028 -0.20695 0.02943 -0.21065 C 0.02761 -0.21273 0.02605 -0.21505 0.02422 -0.2169 C 0.02266 -0.21829 0.02097 -0.21898 0.01941 -0.22037 C 0.01836 -0.22107 0.01745 -0.22199 0.01654 -0.22269 C 0.01459 -0.22361 0.0125 -0.22408 0.01068 -0.22547 C 0.00612 -0.22917 0.00847 -0.22801 0.00391 -0.22894 L -0.00507 -0.23519 C -0.00651 -0.23611 -0.00781 -0.23727 -0.00924 -0.23797 C -0.01093 -0.23889 -0.01276 -0.23982 -0.01445 -0.24097 C -0.01601 -0.2419 -0.01744 -0.24352 -0.01888 -0.24491 C -0.02252 -0.24861 -0.02565 -0.25371 -0.02955 -0.25625 C -0.03229 -0.25834 -0.03502 -0.26042 -0.03789 -0.26204 C -0.04179 -0.26435 -0.04596 -0.26551 -0.04986 -0.26829 C -0.05286 -0.2706 -0.05546 -0.27454 -0.05859 -0.27685 C -0.06354 -0.28125 -0.06888 -0.28426 -0.07395 -0.28843 L -0.08268 -0.29537 C -0.0845 -0.29676 -0.08632 -0.29861 -0.08815 -0.29977 C -0.0901 -0.30116 -0.09205 -0.30232 -0.09388 -0.30394 C -0.09596 -0.30533 -0.09778 -0.30741 -0.09973 -0.30903 C -0.10351 -0.31227 -0.10755 -0.31459 -0.11132 -0.31806 C -0.11562 -0.32222 -0.12005 -0.32593 -0.12421 -0.3301 C -0.12864 -0.33472 -0.12929 -0.33588 -0.13489 -0.33982 C -0.14492 -0.34746 -0.13697 -0.34005 -0.147 -0.34861 C -0.14843 -0.34977 -0.14986 -0.35139 -0.1513 -0.35255 C -0.15286 -0.35371 -0.15455 -0.35463 -0.15611 -0.35602 C -0.1595 -0.35903 -0.16263 -0.36297 -0.16601 -0.36574 C -0.16796 -0.36713 -0.17005 -0.36829 -0.17187 -0.37014 C -0.17239 -0.37084 -0.17291 -0.37153 -0.17343 -0.37199 C -0.1746 -0.37269 -0.17591 -0.37292 -0.17695 -0.37361 C -0.18268 -0.37732 -0.17369 -0.37361 -0.18242 -0.37778 C -0.18567 -0.37917 -0.18906 -0.37986 -0.19218 -0.38172 C -0.19244 -0.38195 -0.1927 -0.38218 -0.19309 -0.38218 C -0.19427 -0.38264 -0.19544 -0.38264 -0.19661 -0.38287 C -0.20885 -0.39584 -0.20026 -0.3875 -0.21054 -0.39607 C -0.21367 -0.39861 -0.2164 -0.40278 -0.21979 -0.40394 C -0.23359 -0.40949 -0.22656 -0.40741 -0.24075 -0.40972 C -0.25182 -0.41574 -0.24192 -0.41111 -0.26549 -0.4125 C -0.26796 -0.41273 -0.27044 -0.41343 -0.27291 -0.41366 C -0.28411 -0.41922 -0.27929 -0.41597 -0.28736 -0.42222 " pathEditMode="relative" rAng="0" ptsTypes="AAAAAAAAAAAAAAAAAAAAAAAAAAAAAAAAAAAAAAAAAAAAAAAAA">
                                      <p:cBhvr>
                                        <p:cTn id="31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-1942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3426 L 0.00013 -0.03403 C -0.00261 -0.07848 0.00013 -0.04167 -0.00222 -0.06412 C -0.00248 -0.06667 -0.00235 -0.06945 -0.00287 -0.07223 C -0.00404 -0.07894 -0.0056 -0.08542 -0.00703 -0.09213 C -0.00821 -0.09769 -0.00886 -0.10371 -0.01055 -0.1088 C -0.0155 -0.12338 -0.01302 -0.11644 -0.01797 -0.1294 C -0.01823 -0.13125 -0.01862 -0.1331 -0.01888 -0.13519 C -0.01914 -0.13681 -0.01927 -0.13866 -0.01953 -0.14028 C -0.02006 -0.1426 -0.02071 -0.14491 -0.02123 -0.14699 C -0.02123 -0.14815 -0.02149 -0.15486 -0.02188 -0.15672 C -0.02201 -0.15764 -0.02227 -0.15834 -0.02253 -0.15903 C -0.02279 -0.16042 -0.02266 -0.16204 -0.02318 -0.1632 C -0.02539 -0.16806 -0.02826 -0.17223 -0.03086 -0.17685 C -0.03138 -0.17778 -0.03177 -0.17894 -0.03242 -0.17963 C -0.0349 -0.18218 -0.03724 -0.18496 -0.03985 -0.18704 C -0.04323 -0.19005 -0.04714 -0.1919 -0.05013 -0.19584 C -0.05183 -0.19792 -0.05326 -0.2 -0.05534 -0.20139 C -0.05769 -0.20324 -0.06016 -0.20394 -0.06237 -0.20602 C -0.06459 -0.20787 -0.0668 -0.20973 -0.06888 -0.21181 C -0.07032 -0.2132 -0.07175 -0.21505 -0.07331 -0.21621 C -0.07683 -0.21898 -0.08047 -0.22084 -0.08399 -0.22315 C -0.08503 -0.22385 -0.08607 -0.22523 -0.08724 -0.22547 L -0.09453 -0.22662 C -0.09545 -0.22685 -0.10117 -0.22848 -0.103 -0.2294 C -0.10625 -0.23125 -0.10964 -0.23357 -0.11289 -0.23519 C -0.11901 -0.2382 -0.1142 -0.2338 -0.12162 -0.23866 C -0.12357 -0.23982 -0.12526 -0.2419 -0.12709 -0.24329 C -0.12969 -0.24514 -0.13164 -0.24537 -0.13451 -0.24607 C -0.13594 -0.24723 -0.13737 -0.24838 -0.13867 -0.24954 C -0.14037 -0.25093 -0.1418 -0.25278 -0.14349 -0.25417 C -0.14675 -0.25648 -0.15026 -0.2581 -0.15352 -0.26042 C -0.15521 -0.26158 -0.1569 -0.2632 -0.1586 -0.26435 C -0.16081 -0.26574 -0.16302 -0.2669 -0.16511 -0.26829 C -0.16706 -0.26968 -0.16888 -0.27176 -0.17084 -0.27292 C -0.17969 -0.27871 -0.17852 -0.27431 -0.18894 -0.28611 C -0.19128 -0.28889 -0.19375 -0.29121 -0.19597 -0.29422 C -0.19753 -0.29607 -0.19896 -0.29838 -0.20052 -0.30047 C -0.2056 -0.30672 -0.21081 -0.31273 -0.21602 -0.31875 C -0.21719 -0.32014 -0.21823 -0.32176 -0.21953 -0.32269 L -0.22826 -0.32963 C -0.22982 -0.33079 -0.23138 -0.33195 -0.23308 -0.3331 C -0.23438 -0.33403 -0.23581 -0.33473 -0.23724 -0.33588 L -0.253 -0.34908 C -0.25547 -0.35023 -0.25638 -0.35047 -0.25938 -0.35301 C -0.26094 -0.3544 -0.26211 -0.35625 -0.26354 -0.35764 C -0.26888 -0.36227 -0.27123 -0.36343 -0.27578 -0.3669 C -0.27787 -0.36829 -0.27982 -0.3706 -0.2819 -0.3713 C -0.2836 -0.37199 -0.28516 -0.37223 -0.28685 -0.37315 C -0.28907 -0.37431 -0.29128 -0.37616 -0.29349 -0.37755 C -0.29545 -0.37894 -0.2974 -0.3801 -0.29935 -0.38102 C -0.32435 -0.39445 -0.30782 -0.38519 -0.32409 -0.39375 C -0.32891 -0.39607 -0.3336 -0.39885 -0.33828 -0.40116 C -0.34115 -0.40255 -0.34401 -0.4044 -0.34701 -0.4051 L -0.36341 -0.40903 C -0.3711 -0.41435 -0.36732 -0.41158 -0.37461 -0.4176 " pathEditMode="relative" rAng="0" ptsTypes="AAAAAAAAAAAAAAAAAAAAAAAAAAAAAAAAAAAAAAAAAAAAAAAAAAAAAAAA">
                                      <p:cBhvr>
                                        <p:cTn id="33" dur="5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F0AE3-FA5A-EE98-F234-B25239474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83A8EB-81CA-992D-31F7-5FD4AB356597}"/>
              </a:ext>
            </a:extLst>
          </p:cNvPr>
          <p:cNvSpPr/>
          <p:nvPr/>
        </p:nvSpPr>
        <p:spPr>
          <a:xfrm>
            <a:off x="2891115" y="553350"/>
            <a:ext cx="5550601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E3FD24-401A-24B1-5752-F48F2C4ECC33}"/>
              </a:ext>
            </a:extLst>
          </p:cNvPr>
          <p:cNvSpPr/>
          <p:nvPr/>
        </p:nvSpPr>
        <p:spPr>
          <a:xfrm>
            <a:off x="1930835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BB3413-BE25-187B-977E-CB117FFF322D}"/>
              </a:ext>
            </a:extLst>
          </p:cNvPr>
          <p:cNvSpPr/>
          <p:nvPr/>
        </p:nvSpPr>
        <p:spPr>
          <a:xfrm>
            <a:off x="4802888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D9E674-B11D-F809-5D64-38D42A914789}"/>
              </a:ext>
            </a:extLst>
          </p:cNvPr>
          <p:cNvSpPr/>
          <p:nvPr/>
        </p:nvSpPr>
        <p:spPr>
          <a:xfrm>
            <a:off x="7674941" y="3335140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92E4DA-B25A-A9A2-C442-D27906F18D78}"/>
              </a:ext>
            </a:extLst>
          </p:cNvPr>
          <p:cNvCxnSpPr>
            <a:cxnSpLocks/>
          </p:cNvCxnSpPr>
          <p:nvPr/>
        </p:nvCxnSpPr>
        <p:spPr>
          <a:xfrm flipV="1">
            <a:off x="3510843" y="4979911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8E8FF182-0C03-F056-6B72-8F5340649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3286665" y="5219665"/>
            <a:ext cx="567859" cy="4640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D62638-E82F-A9DF-EAB9-E211C181E061}"/>
              </a:ext>
            </a:extLst>
          </p:cNvPr>
          <p:cNvCxnSpPr>
            <a:cxnSpLocks/>
          </p:cNvCxnSpPr>
          <p:nvPr/>
        </p:nvCxnSpPr>
        <p:spPr>
          <a:xfrm flipV="1">
            <a:off x="2522083" y="4978190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FF44F6CE-2455-12A5-A57C-5453E3D7F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2297905" y="5217944"/>
            <a:ext cx="567859" cy="46403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B0BCFC-B57F-2F2D-D415-159D4E48149B}"/>
              </a:ext>
            </a:extLst>
          </p:cNvPr>
          <p:cNvCxnSpPr>
            <a:cxnSpLocks/>
          </p:cNvCxnSpPr>
          <p:nvPr/>
        </p:nvCxnSpPr>
        <p:spPr>
          <a:xfrm flipV="1">
            <a:off x="6433914" y="4987347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5455E1-F04E-11C8-3815-D20661389B24}"/>
              </a:ext>
            </a:extLst>
          </p:cNvPr>
          <p:cNvCxnSpPr>
            <a:cxnSpLocks/>
          </p:cNvCxnSpPr>
          <p:nvPr/>
        </p:nvCxnSpPr>
        <p:spPr>
          <a:xfrm flipH="1" flipV="1">
            <a:off x="6413755" y="5853755"/>
            <a:ext cx="152517" cy="15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8764E0D4-0A78-E542-88C5-07AD2D21F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28" y="5872640"/>
            <a:ext cx="382122" cy="539072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CA00613E-4653-5CD8-9A49-702D0F6F3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6209736" y="5227101"/>
            <a:ext cx="567859" cy="464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C4D835-962A-BAA8-3779-04EA3B51D912}"/>
              </a:ext>
            </a:extLst>
          </p:cNvPr>
          <p:cNvCxnSpPr>
            <a:cxnSpLocks/>
          </p:cNvCxnSpPr>
          <p:nvPr/>
        </p:nvCxnSpPr>
        <p:spPr>
          <a:xfrm flipV="1">
            <a:off x="5445154" y="4985626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2F7C21-6F63-0E8B-DEB3-4FD7B8BD50E2}"/>
              </a:ext>
            </a:extLst>
          </p:cNvPr>
          <p:cNvCxnSpPr>
            <a:cxnSpLocks/>
          </p:cNvCxnSpPr>
          <p:nvPr/>
        </p:nvCxnSpPr>
        <p:spPr>
          <a:xfrm flipH="1" flipV="1">
            <a:off x="5424995" y="5852034"/>
            <a:ext cx="152517" cy="15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0FC1754C-29F0-372A-D8CD-20A321032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68" y="5870919"/>
            <a:ext cx="382122" cy="539072"/>
          </a:xfrm>
          <a:prstGeom prst="rect">
            <a:avLst/>
          </a:prstGeom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D2A62DB0-9114-3BD4-F3F9-AE44AD88C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5220976" y="5225380"/>
            <a:ext cx="567859" cy="46403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25FAF3-C9B7-705D-2037-6836A8EA58B8}"/>
              </a:ext>
            </a:extLst>
          </p:cNvPr>
          <p:cNvCxnSpPr>
            <a:cxnSpLocks/>
          </p:cNvCxnSpPr>
          <p:nvPr/>
        </p:nvCxnSpPr>
        <p:spPr>
          <a:xfrm flipV="1">
            <a:off x="9336943" y="4979911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icture containing icon&#10;&#10;Description automatically generated">
            <a:extLst>
              <a:ext uri="{FF2B5EF4-FFF2-40B4-BE49-F238E27FC236}">
                <a16:creationId xmlns:a16="http://schemas.microsoft.com/office/drawing/2014/main" id="{67ECE776-CC42-2BDD-342A-9E679812C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9112765" y="5219665"/>
            <a:ext cx="567859" cy="464037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46778D9-C106-E402-CFDD-E849EBCE33D8}"/>
              </a:ext>
            </a:extLst>
          </p:cNvPr>
          <p:cNvCxnSpPr>
            <a:cxnSpLocks/>
          </p:cNvCxnSpPr>
          <p:nvPr/>
        </p:nvCxnSpPr>
        <p:spPr>
          <a:xfrm flipV="1">
            <a:off x="8348183" y="4978190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 picture containing icon&#10;&#10;Description automatically generated">
            <a:extLst>
              <a:ext uri="{FF2B5EF4-FFF2-40B4-BE49-F238E27FC236}">
                <a16:creationId xmlns:a16="http://schemas.microsoft.com/office/drawing/2014/main" id="{BDE5C5FD-E0C2-961E-FEC2-7E8C704B9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8124005" y="5217944"/>
            <a:ext cx="567859" cy="464037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497A5332-4714-F5ED-CD0A-89DB07D0A7E7}"/>
              </a:ext>
            </a:extLst>
          </p:cNvPr>
          <p:cNvSpPr/>
          <p:nvPr/>
        </p:nvSpPr>
        <p:spPr>
          <a:xfrm>
            <a:off x="4222993" y="839716"/>
            <a:ext cx="1249738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AGG0</a:t>
            </a:r>
            <a:endParaRPr lang="en-CA" sz="250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B98977D-6382-91C0-EFF5-E8DE3D737637}"/>
              </a:ext>
            </a:extLst>
          </p:cNvPr>
          <p:cNvSpPr/>
          <p:nvPr/>
        </p:nvSpPr>
        <p:spPr>
          <a:xfrm>
            <a:off x="6946019" y="824137"/>
            <a:ext cx="1075303" cy="104783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CRL1</a:t>
            </a:r>
            <a:endParaRPr lang="en-CA" sz="250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74FB733-32EE-6B8D-EA6F-2FEEAD097C9B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 flipV="1">
            <a:off x="5472731" y="1348054"/>
            <a:ext cx="1473288" cy="1557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CD3C4EA-487A-9EB6-CAF0-B7A26A3A87F4}"/>
              </a:ext>
            </a:extLst>
          </p:cNvPr>
          <p:cNvSpPr txBox="1"/>
          <p:nvPr/>
        </p:nvSpPr>
        <p:spPr>
          <a:xfrm>
            <a:off x="2236192" y="5529525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C1</a:t>
            </a:r>
            <a:endParaRPr lang="en-CA" sz="2500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DF46C3-903B-DF9B-866A-FFDB6E8E8308}"/>
              </a:ext>
            </a:extLst>
          </p:cNvPr>
          <p:cNvSpPr txBox="1"/>
          <p:nvPr/>
        </p:nvSpPr>
        <p:spPr>
          <a:xfrm>
            <a:off x="3236892" y="5515550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C2</a:t>
            </a:r>
            <a:endParaRPr lang="en-CA" sz="2500" b="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83872E-87F9-4B10-A1BF-DEE18A78F5A1}"/>
              </a:ext>
            </a:extLst>
          </p:cNvPr>
          <p:cNvSpPr txBox="1"/>
          <p:nvPr/>
        </p:nvSpPr>
        <p:spPr>
          <a:xfrm>
            <a:off x="5178171" y="5538842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C3</a:t>
            </a:r>
            <a:endParaRPr lang="en-CA" sz="2500" b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453ACD-4912-8D6F-B7C3-CEB23D7DB026}"/>
              </a:ext>
            </a:extLst>
          </p:cNvPr>
          <p:cNvSpPr txBox="1"/>
          <p:nvPr/>
        </p:nvSpPr>
        <p:spPr>
          <a:xfrm>
            <a:off x="6176191" y="5515550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C4</a:t>
            </a:r>
            <a:endParaRPr lang="en-CA" sz="2500" b="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D2156A-9ECE-351C-CF03-6EA2EB7C798B}"/>
              </a:ext>
            </a:extLst>
          </p:cNvPr>
          <p:cNvSpPr txBox="1"/>
          <p:nvPr/>
        </p:nvSpPr>
        <p:spPr>
          <a:xfrm>
            <a:off x="8066653" y="5535170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C5</a:t>
            </a:r>
            <a:endParaRPr lang="en-CA" sz="2500" b="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E0E098-F86C-7CD8-0CBE-274B1B8EB506}"/>
              </a:ext>
            </a:extLst>
          </p:cNvPr>
          <p:cNvSpPr txBox="1"/>
          <p:nvPr/>
        </p:nvSpPr>
        <p:spPr>
          <a:xfrm>
            <a:off x="9068117" y="5527070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C6</a:t>
            </a:r>
            <a:endParaRPr lang="en-CA" sz="2500" b="1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2A1E057-6B5B-36F8-CC2C-036938C2667F}"/>
              </a:ext>
            </a:extLst>
          </p:cNvPr>
          <p:cNvGrpSpPr/>
          <p:nvPr/>
        </p:nvGrpSpPr>
        <p:grpSpPr>
          <a:xfrm>
            <a:off x="2384230" y="4533382"/>
            <a:ext cx="349233" cy="505166"/>
            <a:chOff x="2384230" y="4533382"/>
            <a:chExt cx="349233" cy="505166"/>
          </a:xfrm>
        </p:grpSpPr>
        <p:sp>
          <p:nvSpPr>
            <p:cNvPr id="56" name="Rectangle: Folded Corner 55">
              <a:extLst>
                <a:ext uri="{FF2B5EF4-FFF2-40B4-BE49-F238E27FC236}">
                  <a16:creationId xmlns:a16="http://schemas.microsoft.com/office/drawing/2014/main" id="{617E059D-B426-CFCE-B911-957704867FE6}"/>
                </a:ext>
              </a:extLst>
            </p:cNvPr>
            <p:cNvSpPr/>
            <p:nvPr/>
          </p:nvSpPr>
          <p:spPr>
            <a:xfrm>
              <a:off x="2398698" y="4533382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/>
            </a:p>
          </p:txBody>
        </p:sp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1113C3C-2402-93A5-AEE8-4C28C33BD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35" y="4544449"/>
              <a:ext cx="200797" cy="28327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FBC86-DBF4-0345-09C2-981C37597180}"/>
                </a:ext>
              </a:extLst>
            </p:cNvPr>
            <p:cNvSpPr txBox="1"/>
            <p:nvPr/>
          </p:nvSpPr>
          <p:spPr>
            <a:xfrm>
              <a:off x="2384230" y="4653827"/>
              <a:ext cx="349233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500" i="1" dirty="0"/>
                <a:t>C1</a:t>
              </a:r>
              <a:endParaRPr lang="en-CA" sz="2500" i="1" dirty="0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4526393-9B18-B3FD-ABC8-8FECADA02DA0}"/>
              </a:ext>
            </a:extLst>
          </p:cNvPr>
          <p:cNvGrpSpPr/>
          <p:nvPr/>
        </p:nvGrpSpPr>
        <p:grpSpPr>
          <a:xfrm>
            <a:off x="3392302" y="4513177"/>
            <a:ext cx="334103" cy="507504"/>
            <a:chOff x="3392302" y="4513177"/>
            <a:chExt cx="334103" cy="507504"/>
          </a:xfrm>
        </p:grpSpPr>
        <p:sp>
          <p:nvSpPr>
            <p:cNvPr id="109" name="Rectangle: Folded Corner 108">
              <a:extLst>
                <a:ext uri="{FF2B5EF4-FFF2-40B4-BE49-F238E27FC236}">
                  <a16:creationId xmlns:a16="http://schemas.microsoft.com/office/drawing/2014/main" id="{3118C44D-5DDA-9F80-CD7F-E8D8819F0D3C}"/>
                </a:ext>
              </a:extLst>
            </p:cNvPr>
            <p:cNvSpPr/>
            <p:nvPr/>
          </p:nvSpPr>
          <p:spPr>
            <a:xfrm>
              <a:off x="3392302" y="4513177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/>
            </a:p>
          </p:txBody>
        </p:sp>
        <p:pic>
          <p:nvPicPr>
            <p:cNvPr id="110" name="Picture 10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3639DF5-C1B5-AD94-BFBA-8CF352B17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639" y="4524244"/>
              <a:ext cx="200797" cy="283271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5EFA08C-FEC1-DD39-143F-E152CF6F155B}"/>
                </a:ext>
              </a:extLst>
            </p:cNvPr>
            <p:cNvSpPr txBox="1"/>
            <p:nvPr/>
          </p:nvSpPr>
          <p:spPr>
            <a:xfrm>
              <a:off x="3398678" y="4635960"/>
              <a:ext cx="327727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500" i="1" dirty="0"/>
                <a:t>C2</a:t>
              </a:r>
              <a:endParaRPr lang="en-CA" sz="2500" i="1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02013FD-0776-FC46-B8FD-C83987E447DA}"/>
              </a:ext>
            </a:extLst>
          </p:cNvPr>
          <p:cNvGrpSpPr/>
          <p:nvPr/>
        </p:nvGrpSpPr>
        <p:grpSpPr>
          <a:xfrm>
            <a:off x="5276871" y="4507890"/>
            <a:ext cx="327727" cy="505583"/>
            <a:chOff x="5276871" y="4507890"/>
            <a:chExt cx="327727" cy="505583"/>
          </a:xfrm>
        </p:grpSpPr>
        <p:sp>
          <p:nvSpPr>
            <p:cNvPr id="112" name="Rectangle: Folded Corner 111">
              <a:extLst>
                <a:ext uri="{FF2B5EF4-FFF2-40B4-BE49-F238E27FC236}">
                  <a16:creationId xmlns:a16="http://schemas.microsoft.com/office/drawing/2014/main" id="{A8F06579-A197-BB41-56B2-7A75917FF738}"/>
                </a:ext>
              </a:extLst>
            </p:cNvPr>
            <p:cNvSpPr/>
            <p:nvPr/>
          </p:nvSpPr>
          <p:spPr>
            <a:xfrm>
              <a:off x="5304665" y="4507890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/>
            </a:p>
          </p:txBody>
        </p:sp>
        <p:pic>
          <p:nvPicPr>
            <p:cNvPr id="113" name="Picture 11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665A055D-2D97-A7B9-B591-C0B169195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002" y="4518957"/>
              <a:ext cx="200797" cy="283271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5C1672D-9C64-9BD1-CCF7-631736BD77AF}"/>
                </a:ext>
              </a:extLst>
            </p:cNvPr>
            <p:cNvSpPr txBox="1"/>
            <p:nvPr/>
          </p:nvSpPr>
          <p:spPr>
            <a:xfrm>
              <a:off x="5276871" y="4628752"/>
              <a:ext cx="327727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500" i="1" dirty="0"/>
                <a:t>C3</a:t>
              </a:r>
              <a:endParaRPr lang="en-CA" sz="2500" i="1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7F0A20F-0FC9-A44C-8A7A-23432749CC1D}"/>
              </a:ext>
            </a:extLst>
          </p:cNvPr>
          <p:cNvGrpSpPr/>
          <p:nvPr/>
        </p:nvGrpSpPr>
        <p:grpSpPr>
          <a:xfrm>
            <a:off x="6301546" y="4526817"/>
            <a:ext cx="349233" cy="518496"/>
            <a:chOff x="6301546" y="4526817"/>
            <a:chExt cx="349233" cy="518496"/>
          </a:xfrm>
        </p:grpSpPr>
        <p:sp>
          <p:nvSpPr>
            <p:cNvPr id="118" name="Rectangle: Folded Corner 117">
              <a:extLst>
                <a:ext uri="{FF2B5EF4-FFF2-40B4-BE49-F238E27FC236}">
                  <a16:creationId xmlns:a16="http://schemas.microsoft.com/office/drawing/2014/main" id="{5A2F6EBF-A9D3-51A5-8023-49029CDF543C}"/>
                </a:ext>
              </a:extLst>
            </p:cNvPr>
            <p:cNvSpPr/>
            <p:nvPr/>
          </p:nvSpPr>
          <p:spPr>
            <a:xfrm>
              <a:off x="6318941" y="4526817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/>
            </a:p>
          </p:txBody>
        </p:sp>
        <p:pic>
          <p:nvPicPr>
            <p:cNvPr id="119" name="Picture 11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89ACC61-8699-EFFC-1152-3F3E3495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278" y="4537884"/>
              <a:ext cx="200797" cy="283271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21DAC751-C169-2343-99D4-AA495F48DBE3}"/>
                </a:ext>
              </a:extLst>
            </p:cNvPr>
            <p:cNvSpPr txBox="1"/>
            <p:nvPr/>
          </p:nvSpPr>
          <p:spPr>
            <a:xfrm>
              <a:off x="6301546" y="4660592"/>
              <a:ext cx="349233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500" i="1" dirty="0"/>
                <a:t>C4</a:t>
              </a:r>
              <a:endParaRPr lang="en-CA" sz="2500" i="1" dirty="0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F085A2B-D16A-1347-E19D-F170A490BD5E}"/>
              </a:ext>
            </a:extLst>
          </p:cNvPr>
          <p:cNvGrpSpPr/>
          <p:nvPr/>
        </p:nvGrpSpPr>
        <p:grpSpPr>
          <a:xfrm>
            <a:off x="8221357" y="4528278"/>
            <a:ext cx="344436" cy="517034"/>
            <a:chOff x="8221357" y="4528278"/>
            <a:chExt cx="344436" cy="517034"/>
          </a:xfrm>
        </p:grpSpPr>
        <p:sp>
          <p:nvSpPr>
            <p:cNvPr id="121" name="Rectangle: Folded Corner 120">
              <a:extLst>
                <a:ext uri="{FF2B5EF4-FFF2-40B4-BE49-F238E27FC236}">
                  <a16:creationId xmlns:a16="http://schemas.microsoft.com/office/drawing/2014/main" id="{3F502A46-E3D9-0E8E-3D76-20823A6FB780}"/>
                </a:ext>
              </a:extLst>
            </p:cNvPr>
            <p:cNvSpPr/>
            <p:nvPr/>
          </p:nvSpPr>
          <p:spPr>
            <a:xfrm>
              <a:off x="8244840" y="4528278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/>
            </a:p>
          </p:txBody>
        </p:sp>
        <p:pic>
          <p:nvPicPr>
            <p:cNvPr id="122" name="Picture 12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34974D5-0114-030B-EAF0-8B15FEA24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77" y="4539345"/>
              <a:ext cx="200797" cy="283271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8E290CC-150F-A9F3-57ED-7BC49E9F2FB2}"/>
                </a:ext>
              </a:extLst>
            </p:cNvPr>
            <p:cNvSpPr txBox="1"/>
            <p:nvPr/>
          </p:nvSpPr>
          <p:spPr>
            <a:xfrm>
              <a:off x="8221357" y="4660591"/>
              <a:ext cx="344436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500" i="1" dirty="0"/>
                <a:t>C5</a:t>
              </a:r>
              <a:endParaRPr lang="en-CA" sz="2500" i="1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BE69DDF-9E66-3052-9594-F3F0278DF6EA}"/>
              </a:ext>
            </a:extLst>
          </p:cNvPr>
          <p:cNvGrpSpPr/>
          <p:nvPr/>
        </p:nvGrpSpPr>
        <p:grpSpPr>
          <a:xfrm>
            <a:off x="9265620" y="4528278"/>
            <a:ext cx="341468" cy="503333"/>
            <a:chOff x="9265620" y="4528278"/>
            <a:chExt cx="341468" cy="503333"/>
          </a:xfrm>
        </p:grpSpPr>
        <p:sp>
          <p:nvSpPr>
            <p:cNvPr id="124" name="Rectangle: Folded Corner 123">
              <a:extLst>
                <a:ext uri="{FF2B5EF4-FFF2-40B4-BE49-F238E27FC236}">
                  <a16:creationId xmlns:a16="http://schemas.microsoft.com/office/drawing/2014/main" id="{E9D07461-F8C7-C708-954E-3573B642916A}"/>
                </a:ext>
              </a:extLst>
            </p:cNvPr>
            <p:cNvSpPr/>
            <p:nvPr/>
          </p:nvSpPr>
          <p:spPr>
            <a:xfrm>
              <a:off x="9265620" y="4528278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500"/>
            </a:p>
          </p:txBody>
        </p:sp>
        <p:pic>
          <p:nvPicPr>
            <p:cNvPr id="125" name="Picture 12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4DBD754-A41A-6F41-896D-4F3D344A7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957" y="4539345"/>
              <a:ext cx="200797" cy="283271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2811D1B-F01B-8C8A-E135-3CA7FE77A47E}"/>
                </a:ext>
              </a:extLst>
            </p:cNvPr>
            <p:cNvSpPr txBox="1"/>
            <p:nvPr/>
          </p:nvSpPr>
          <p:spPr>
            <a:xfrm>
              <a:off x="9265620" y="4646890"/>
              <a:ext cx="341468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500" i="1" dirty="0"/>
                <a:t>C6</a:t>
              </a:r>
              <a:endParaRPr lang="en-CA" sz="2500" i="1" dirty="0"/>
            </a:p>
          </p:txBody>
        </p: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22BF2F73-4C81-0D32-C9AF-832A67A5A8B6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035245" y="2142758"/>
            <a:ext cx="2631171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C1D3BDC-D6F0-9067-AD0A-7B76051BFC5D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H="1" flipV="1">
            <a:off x="5666416" y="2142758"/>
            <a:ext cx="240882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4AA353B-CD65-1A3D-9018-807D5FC552A9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H="1" flipV="1">
            <a:off x="5666416" y="2142758"/>
            <a:ext cx="3112935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Shape&#10;&#10;Description automatically generated with low confidence">
            <a:extLst>
              <a:ext uri="{FF2B5EF4-FFF2-40B4-BE49-F238E27FC236}">
                <a16:creationId xmlns:a16="http://schemas.microsoft.com/office/drawing/2014/main" id="{1D3962E6-9027-FD6A-8463-941E1F4D0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16" y="5822342"/>
            <a:ext cx="382123" cy="602089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AD6914C-EB6F-C76A-D8B2-535779D4FB69}"/>
              </a:ext>
            </a:extLst>
          </p:cNvPr>
          <p:cNvCxnSpPr>
            <a:cxnSpLocks/>
          </p:cNvCxnSpPr>
          <p:nvPr/>
        </p:nvCxnSpPr>
        <p:spPr>
          <a:xfrm flipH="1" flipV="1">
            <a:off x="2477120" y="5846225"/>
            <a:ext cx="70810" cy="1394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 descr="Shape&#10;&#10;Description automatically generated with low confidence">
            <a:extLst>
              <a:ext uri="{FF2B5EF4-FFF2-40B4-BE49-F238E27FC236}">
                <a16:creationId xmlns:a16="http://schemas.microsoft.com/office/drawing/2014/main" id="{BDF71351-FFD0-0B41-E672-5B82106FF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23" y="5812712"/>
            <a:ext cx="379365" cy="597744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6AC7065-9101-68F9-7F8A-DE2875D1E9A0}"/>
              </a:ext>
            </a:extLst>
          </p:cNvPr>
          <p:cNvCxnSpPr>
            <a:cxnSpLocks/>
          </p:cNvCxnSpPr>
          <p:nvPr/>
        </p:nvCxnSpPr>
        <p:spPr>
          <a:xfrm flipH="1" flipV="1">
            <a:off x="3453027" y="5832250"/>
            <a:ext cx="70810" cy="1394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 descr="Shape&#10;&#10;Description automatically generated with low confidence">
            <a:extLst>
              <a:ext uri="{FF2B5EF4-FFF2-40B4-BE49-F238E27FC236}">
                <a16:creationId xmlns:a16="http://schemas.microsoft.com/office/drawing/2014/main" id="{D684B74F-B3D4-74EB-82E6-F389FF387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24" y="5889676"/>
            <a:ext cx="382123" cy="602089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F6D88A8-8BBC-CC25-A09E-F907E3DF894A}"/>
              </a:ext>
            </a:extLst>
          </p:cNvPr>
          <p:cNvCxnSpPr>
            <a:cxnSpLocks/>
          </p:cNvCxnSpPr>
          <p:nvPr/>
        </p:nvCxnSpPr>
        <p:spPr>
          <a:xfrm>
            <a:off x="8334939" y="5896402"/>
            <a:ext cx="151552" cy="1556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 descr="Shape&#10;&#10;Description automatically generated with low confidence">
            <a:extLst>
              <a:ext uri="{FF2B5EF4-FFF2-40B4-BE49-F238E27FC236}">
                <a16:creationId xmlns:a16="http://schemas.microsoft.com/office/drawing/2014/main" id="{146B0051-9158-C035-032B-A1A9CF7C7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51" y="5892697"/>
            <a:ext cx="382123" cy="602089"/>
          </a:xfrm>
          <a:prstGeom prst="rect">
            <a:avLst/>
          </a:prstGeom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970C05F-81D7-4ACA-F197-D74D0B3776DD}"/>
              </a:ext>
            </a:extLst>
          </p:cNvPr>
          <p:cNvCxnSpPr>
            <a:cxnSpLocks/>
          </p:cNvCxnSpPr>
          <p:nvPr/>
        </p:nvCxnSpPr>
        <p:spPr>
          <a:xfrm flipH="1" flipV="1">
            <a:off x="9366955" y="5916580"/>
            <a:ext cx="70810" cy="1394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581B978B-168E-3A67-DA76-3B43AE9B3716}"/>
              </a:ext>
            </a:extLst>
          </p:cNvPr>
          <p:cNvSpPr/>
          <p:nvPr/>
        </p:nvSpPr>
        <p:spPr>
          <a:xfrm>
            <a:off x="9787690" y="1878264"/>
            <a:ext cx="460150" cy="1280763"/>
          </a:xfrm>
          <a:prstGeom prst="rightBrace">
            <a:avLst>
              <a:gd name="adj1" fmla="val 18066"/>
              <a:gd name="adj2" fmla="val 4925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63B34F-2BE2-2B68-EEAA-F4DE11912ABD}"/>
              </a:ext>
            </a:extLst>
          </p:cNvPr>
          <p:cNvSpPr txBox="1"/>
          <p:nvPr/>
        </p:nvSpPr>
        <p:spPr>
          <a:xfrm>
            <a:off x="10209224" y="839943"/>
            <a:ext cx="203023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Size of data being transferred to the cloud is low due to low user demand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91BB4-F574-4F07-6788-7FDD2AE8E6F7}"/>
              </a:ext>
            </a:extLst>
          </p:cNvPr>
          <p:cNvSpPr txBox="1"/>
          <p:nvPr/>
        </p:nvSpPr>
        <p:spPr>
          <a:xfrm>
            <a:off x="8398152" y="909543"/>
            <a:ext cx="164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Cloud Datacenter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695F06-AC89-E3D1-9B3F-B47F7E7591C1}"/>
              </a:ext>
            </a:extLst>
          </p:cNvPr>
          <p:cNvSpPr txBox="1"/>
          <p:nvPr/>
        </p:nvSpPr>
        <p:spPr>
          <a:xfrm>
            <a:off x="10120525" y="3702385"/>
            <a:ext cx="2071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Edge Datacenter(s)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2F4A15-B488-87E6-8525-FC3C2CEE48C3}"/>
              </a:ext>
            </a:extLst>
          </p:cNvPr>
          <p:cNvSpPr txBox="1"/>
          <p:nvPr/>
        </p:nvSpPr>
        <p:spPr>
          <a:xfrm>
            <a:off x="1969854" y="2898094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9F178-DAC4-63B2-592E-F0327D0FE55A}"/>
              </a:ext>
            </a:extLst>
          </p:cNvPr>
          <p:cNvSpPr txBox="1"/>
          <p:nvPr/>
        </p:nvSpPr>
        <p:spPr>
          <a:xfrm>
            <a:off x="4817974" y="2898094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691913-634C-BC2C-72EE-F9D7ECF23CA3}"/>
              </a:ext>
            </a:extLst>
          </p:cNvPr>
          <p:cNvSpPr txBox="1"/>
          <p:nvPr/>
        </p:nvSpPr>
        <p:spPr>
          <a:xfrm>
            <a:off x="7264584" y="122197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Region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1CDFCD-0103-D863-421D-2AF622AF331F}"/>
              </a:ext>
            </a:extLst>
          </p:cNvPr>
          <p:cNvSpPr txBox="1"/>
          <p:nvPr/>
        </p:nvSpPr>
        <p:spPr>
          <a:xfrm>
            <a:off x="8452505" y="2837770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Street3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72E3D5A-026A-6B7F-7335-6B0A7CF91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8</a:t>
            </a:fld>
            <a:endParaRPr lang="en-CA"/>
          </a:p>
        </p:txBody>
      </p:sp>
      <p:sp>
        <p:nvSpPr>
          <p:cNvPr id="30" name="Can 18">
            <a:extLst>
              <a:ext uri="{FF2B5EF4-FFF2-40B4-BE49-F238E27FC236}">
                <a16:creationId xmlns:a16="http://schemas.microsoft.com/office/drawing/2014/main" id="{12DED5E5-CE35-36E5-59D0-C5EEA07CD4E8}"/>
              </a:ext>
            </a:extLst>
          </p:cNvPr>
          <p:cNvSpPr/>
          <p:nvPr/>
        </p:nvSpPr>
        <p:spPr>
          <a:xfrm>
            <a:off x="3159615" y="603813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C1</a:t>
            </a:r>
          </a:p>
        </p:txBody>
      </p:sp>
      <p:sp>
        <p:nvSpPr>
          <p:cNvPr id="31" name="Can 19">
            <a:extLst>
              <a:ext uri="{FF2B5EF4-FFF2-40B4-BE49-F238E27FC236}">
                <a16:creationId xmlns:a16="http://schemas.microsoft.com/office/drawing/2014/main" id="{42F1F454-31C5-7DC9-DD82-248630972B69}"/>
              </a:ext>
            </a:extLst>
          </p:cNvPr>
          <p:cNvSpPr/>
          <p:nvPr/>
        </p:nvSpPr>
        <p:spPr>
          <a:xfrm>
            <a:off x="3159615" y="1104926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32" name="Can 28">
            <a:extLst>
              <a:ext uri="{FF2B5EF4-FFF2-40B4-BE49-F238E27FC236}">
                <a16:creationId xmlns:a16="http://schemas.microsoft.com/office/drawing/2014/main" id="{597483BC-6713-1917-3722-60DF9491277A}"/>
              </a:ext>
            </a:extLst>
          </p:cNvPr>
          <p:cNvSpPr/>
          <p:nvPr/>
        </p:nvSpPr>
        <p:spPr>
          <a:xfrm>
            <a:off x="3166542" y="1623039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C5</a:t>
            </a:r>
          </a:p>
        </p:txBody>
      </p:sp>
      <p:sp>
        <p:nvSpPr>
          <p:cNvPr id="34" name="Can 18">
            <a:extLst>
              <a:ext uri="{FF2B5EF4-FFF2-40B4-BE49-F238E27FC236}">
                <a16:creationId xmlns:a16="http://schemas.microsoft.com/office/drawing/2014/main" id="{E8C3443C-AC27-1310-6547-FDDF53E3C985}"/>
              </a:ext>
            </a:extLst>
          </p:cNvPr>
          <p:cNvSpPr/>
          <p:nvPr/>
        </p:nvSpPr>
        <p:spPr>
          <a:xfrm>
            <a:off x="3669821" y="610441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C2</a:t>
            </a:r>
          </a:p>
        </p:txBody>
      </p:sp>
      <p:sp>
        <p:nvSpPr>
          <p:cNvPr id="35" name="Can 19">
            <a:extLst>
              <a:ext uri="{FF2B5EF4-FFF2-40B4-BE49-F238E27FC236}">
                <a16:creationId xmlns:a16="http://schemas.microsoft.com/office/drawing/2014/main" id="{929DF497-0EC5-F0CC-37A6-F9629319FD8C}"/>
              </a:ext>
            </a:extLst>
          </p:cNvPr>
          <p:cNvSpPr/>
          <p:nvPr/>
        </p:nvSpPr>
        <p:spPr>
          <a:xfrm>
            <a:off x="3669821" y="1111554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C4</a:t>
            </a:r>
          </a:p>
        </p:txBody>
      </p:sp>
      <p:sp>
        <p:nvSpPr>
          <p:cNvPr id="38" name="Can 28">
            <a:extLst>
              <a:ext uri="{FF2B5EF4-FFF2-40B4-BE49-F238E27FC236}">
                <a16:creationId xmlns:a16="http://schemas.microsoft.com/office/drawing/2014/main" id="{AA7DBCE3-F810-3567-4C01-8FB3AB8037F7}"/>
              </a:ext>
            </a:extLst>
          </p:cNvPr>
          <p:cNvSpPr/>
          <p:nvPr/>
        </p:nvSpPr>
        <p:spPr>
          <a:xfrm>
            <a:off x="3676748" y="1629667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C6</a:t>
            </a:r>
          </a:p>
        </p:txBody>
      </p:sp>
    </p:spTree>
    <p:extLst>
      <p:ext uri="{BB962C8B-B14F-4D97-AF65-F5344CB8AC3E}">
        <p14:creationId xmlns:p14="http://schemas.microsoft.com/office/powerpoint/2010/main" val="139282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3195 L -0.00131 -0.03148 C 0.0013 -0.04306 0.00559 -0.05348 0.00677 -0.06551 C 0.00768 -0.07477 0.00859 -0.08449 0.00976 -0.09375 C 0.01054 -0.1007 0.01093 -0.10764 0.01198 -0.11459 C 0.01237 -0.11829 0.01328 -0.12176 0.01354 -0.12523 C 0.01406 -0.12917 0.01406 -0.13334 0.01445 -0.13727 C 0.01497 -0.14098 0.01549 -0.14468 0.01588 -0.14861 C 0.01588 -0.14838 0.01614 -0.17408 0.0164 -0.17848 C 0.01666 -0.17963 0.01666 -0.18079 0.01705 -0.18172 C 0.01823 -0.18519 0.022 -0.1882 0.02343 -0.18936 C 0.02539 -0.19051 0.02695 -0.19074 0.02864 -0.19144 C 0.03046 -0.19236 0.03242 -0.19283 0.03424 -0.19375 C 0.04114 -0.19699 0.03515 -0.19514 0.03971 -0.19653 C 0.04036 -0.19699 0.04114 -0.19769 0.04179 -0.19815 C 0.0427 -0.19861 0.04349 -0.19885 0.04414 -0.19931 C 0.04856 -0.20232 0.04414 -0.20023 0.04739 -0.20162 C 0.04908 -0.20556 0.04739 -0.20278 0.05026 -0.2051 C 0.05091 -0.20556 0.05143 -0.20625 0.05195 -0.20672 C 0.05208 -0.20718 0.0526 -0.20764 0.05286 -0.20787 C 0.05351 -0.20834 0.05429 -0.20857 0.0552 -0.20903 C 0.05729 -0.21042 0.05963 -0.21181 0.06184 -0.21297 C 0.0625 -0.2132 0.06341 -0.21366 0.06419 -0.21389 C 0.06549 -0.21436 0.06692 -0.21459 0.06836 -0.21505 C 0.06979 -0.21574 0.07096 -0.21667 0.07239 -0.21736 C 0.075 -0.21852 0.07539 -0.21852 0.07799 -0.21898 C 0.07916 -0.21991 0.08033 -0.22061 0.08151 -0.2213 C 0.0832 -0.22246 0.08463 -0.22385 0.08619 -0.22477 C 0.08737 -0.22547 0.08815 -0.22547 0.08932 -0.22593 C 0.0983 -0.2338 0.0832 -0.2213 0.10078 -0.23148 C 0.12148 -0.24375 0.09583 -0.22917 0.11263 -0.23773 C 0.1138 -0.23843 0.11497 -0.23912 0.11614 -0.24005 C 0.11679 -0.24051 0.11731 -0.2419 0.11796 -0.24236 C 0.12057 -0.24398 0.12343 -0.24491 0.12617 -0.2463 L 0.13606 -0.25186 C 0.13893 -0.25348 0.14296 -0.25648 0.14531 -0.25857 C 0.14648 -0.25973 0.14739 -0.26158 0.14856 -0.26273 C 0.15 -0.26389 0.15169 -0.26459 0.15325 -0.26551 L 0.15989 -0.27037 C 0.16171 -0.27176 0.16367 -0.27269 0.16523 -0.27385 C 0.16783 -0.2757 0.17018 -0.27778 0.17278 -0.27963 C 0.17799 -0.28357 0.18359 -0.28704 0.1888 -0.29074 C 0.1914 -0.2926 0.19375 -0.29398 0.19609 -0.29607 C 0.197 -0.29676 0.19791 -0.29769 0.19908 -0.29815 C 0.20169 -0.29977 0.20898 -0.30139 0.21093 -0.30232 C 0.21731 -0.30463 0.22356 -0.30764 0.22994 -0.31065 C 0.23893 -0.31482 0.24921 -0.32037 0.25794 -0.32639 C 0.26145 -0.32894 0.27083 -0.3375 0.27395 -0.34213 C 0.27604 -0.34514 0.27747 -0.34908 0.27929 -0.35255 C 0.27955 -0.35348 0.28046 -0.35417 0.28073 -0.35533 C 0.28216 -0.3588 0.28359 -0.3625 0.28476 -0.36644 C 0.28476 -0.36667 0.28567 -0.37153 0.28632 -0.37223 C 0.28802 -0.37454 0.18059 -0.42523 0.18268 -0.42616 " pathEditMode="relative" rAng="0" ptsTypes="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969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331 L 2.91667E-6 -0.03287 C 0.00039 -0.04028 0.00065 -0.04722 0.00104 -0.0544 C 0.00117 -0.05671 0.00143 -0.06991 0.00169 -0.07269 C 0.00195 -0.07847 0.00286 -0.08542 0.00325 -0.09097 C 0.00364 -0.09537 0.0039 -0.09977 0.00416 -0.10417 C 0.00468 -0.12338 0.00481 -0.12292 0.00416 -0.14884 C 0.00416 -0.15162 0.0039 -0.15417 0.00364 -0.15695 C 0.00338 -0.15857 0.00286 -0.16019 0.0026 -0.16204 C 0.00117 -0.17083 0.00273 -0.16389 0.0013 -0.16991 C 0.0013 -0.1706 0.0013 -0.18241 0.00065 -0.18658 C -0.00209 -0.20463 -0.00104 -0.19421 -0.00183 -0.20324 C -0.00144 -0.20579 -0.00117 -0.20857 -0.00065 -0.21111 C -0.00039 -0.21204 2.91667E-6 -0.21273 0.00039 -0.21343 C 0.00104 -0.21528 0.0013 -0.21759 0.00234 -0.21875 C 0.00885 -0.22639 0.00273 -0.21968 0.01966 -0.2294 C 0.02448 -0.23218 0.01901 -0.23079 0.02552 -0.23171 C 0.02708 -0.23241 0.03125 -0.2338 0.0332 -0.23472 C 0.03476 -0.23542 0.03646 -0.23634 0.03802 -0.23704 C 0.03971 -0.23773 0.04153 -0.23796 0.04323 -0.23866 C 0.04401 -0.23912 0.04492 -0.23982 0.0457 -0.24028 C 0.04896 -0.24213 0.05221 -0.24352 0.05547 -0.24491 C 0.0569 -0.2456 0.05833 -0.24699 0.05989 -0.24722 C 0.06198 -0.24769 0.06393 -0.24815 0.06601 -0.24908 C 0.06888 -0.25023 0.07161 -0.25139 0.07435 -0.25301 C 0.07578 -0.2537 0.07721 -0.25463 0.07864 -0.25533 C 0.08047 -0.25602 0.08242 -0.25648 0.08437 -0.25695 C 0.08541 -0.25764 0.08646 -0.25857 0.08763 -0.25926 C 0.09062 -0.26134 0.09414 -0.26296 0.09726 -0.26435 C 0.0983 -0.26482 0.09948 -0.26505 0.10052 -0.26551 C 0.10351 -0.2669 0.10651 -0.26829 0.1095 -0.26968 C 0.11302 -0.2713 0.11666 -0.27222 0.12018 -0.27477 C 0.12422 -0.27755 0.12396 -0.27755 0.12916 -0.28056 C 0.13034 -0.28102 0.13151 -0.28125 0.13268 -0.28218 C 0.13424 -0.28333 0.13567 -0.28495 0.13724 -0.28611 C 0.1414 -0.28958 0.14596 -0.2919 0.15 -0.29583 C 0.1513 -0.29699 0.15234 -0.29815 0.15364 -0.29931 C 0.15481 -0.30046 0.15599 -0.30093 0.15716 -0.30208 C 0.1608 -0.30602 0.16445 -0.30972 0.16771 -0.31412 C 0.16862 -0.31528 0.1694 -0.31667 0.17031 -0.31759 C 0.17174 -0.31921 0.17317 -0.32014 0.17448 -0.32176 C 0.17552 -0.32292 0.17643 -0.32431 0.17747 -0.3257 C 0.17968 -0.3287 0.18216 -0.33148 0.1845 -0.33426 C 0.18672 -0.33681 0.19036 -0.34028 0.19258 -0.34236 C 0.19323 -0.34283 0.19401 -0.34329 0.19479 -0.34398 C 0.19531 -0.34537 0.19583 -0.34676 0.19635 -0.34792 C 0.19713 -0.34954 0.19804 -0.35093 0.1987 -0.35255 C 0.19896 -0.35347 0.19909 -0.3544 0.19935 -0.35533 C 0.20247 -0.36574 0.19961 -0.35463 0.20195 -0.36389 C 0.20065 -0.36806 0.2 -0.37315 0.19804 -0.37593 C 0.19635 -0.37847 0.19375 -0.37847 0.19153 -0.3794 C 0.1901 -0.38009 0.18854 -0.38009 0.18711 -0.38056 C 0.17682 -0.38472 0.18541 -0.38264 0.17864 -0.38403 C 0.17747 -0.38449 0.1763 -0.38519 0.17513 -0.38565 C 0.17265 -0.38727 0.17031 -0.38889 0.16771 -0.39028 C 0.1664 -0.39097 0.16497 -0.39144 0.16354 -0.39213 C 0.16224 -0.39259 0.16093 -0.39352 0.15976 -0.39421 C 0.15885 -0.39491 0.15807 -0.3956 0.15716 -0.39607 C 0.15599 -0.39653 0.15481 -0.39676 0.15364 -0.39722 C 0.14687 -0.39908 0.14791 -0.39861 0.14231 -0.39954 C 0.14101 -0.40023 0.13971 -0.40093 0.13841 -0.40185 C 0.13685 -0.40278 0.13528 -0.4044 0.13359 -0.40509 C 0.12903 -0.40764 0.12435 -0.40903 0.11979 -0.41158 C 0.10976 -0.4169 0.11484 -0.4162 0.10859 -0.41898 C 0.10794 -0.41921 0.10729 -0.41945 0.10664 -0.41945 C 0.10547 -0.41968 0.10442 -0.41945 0.10338 -0.41945 " pathEditMode="relative" rAng="0" ptsTypes="AAAAAAAAAAAAAAAAAAAAAAAAAAAAAAAAAAAAAAAAAAAAAAAAAAAAAAAAAAAAAAAAAA">
                                      <p:cBhvr>
                                        <p:cTn id="25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932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3472 L -0.00182 -0.03449 C -0.00195 -0.04514 -0.00195 -0.05555 -0.00221 -0.06574 C -0.00221 -0.06828 -0.00234 -0.07083 -0.00247 -0.07315 C -0.00273 -0.07569 -0.00312 -0.07824 -0.00351 -0.08055 C -0.00364 -0.08333 -0.00416 -0.09166 -0.00416 -0.09375 C -0.00416 -0.10578 -0.00403 -0.11782 -0.00377 -0.12986 C -0.00377 -0.1331 -0.00286 -0.14004 -0.00247 -0.14236 C -0.00221 -0.1449 -0.00078 -0.15231 -0.00026 -0.1544 C 0.00365 -0.16898 0.00222 -0.16296 0.00651 -0.17453 C 0.00677 -0.17523 0.00691 -0.17615 0.00717 -0.17685 C 0.00834 -0.17963 0.00977 -0.18078 0.01133 -0.1831 C 0.01472 -0.18796 0.00743 -0.18009 0.01615 -0.18935 C 0.01641 -0.18958 0.0168 -0.18981 0.01706 -0.18981 C 0.01771 -0.19027 0.01823 -0.19074 0.01875 -0.19097 C 0.02605 -0.19514 0.02266 -0.19305 0.02969 -0.1956 C 0.02995 -0.19583 0.03034 -0.19606 0.0306 -0.19629 C 0.0349 -0.19907 0.0336 -0.19791 0.03607 -0.20023 C 0.03646 -0.20162 0.03672 -0.20301 0.03711 -0.20416 C 0.03724 -0.20509 0.0375 -0.20578 0.03776 -0.20648 C 0.04011 -0.2162 0.03842 -0.21041 0.04063 -0.21736 C 0.04076 -0.21875 0.04076 -0.22014 0.04089 -0.22129 C 0.04128 -0.22361 0.04193 -0.22546 0.04219 -0.22777 C 0.04245 -0.23009 0.04232 -0.23264 0.04258 -0.23518 C 0.04271 -0.2375 0.04323 -0.23981 0.04349 -0.2419 C 0.04375 -0.24514 0.04401 -0.24838 0.04414 -0.25162 C 0.04427 -0.25393 0.04427 -0.25625 0.04441 -0.25856 C 0.04493 -0.26597 0.04506 -0.2669 0.04571 -0.27338 C 0.04649 -0.29143 0.04558 -0.27268 0.04675 -0.28773 C 0.04688 -0.28981 0.04688 -0.2919 0.04701 -0.29398 C 0.04714 -0.29652 0.04714 -0.29907 0.0474 -0.30162 C 0.04766 -0.30416 0.04818 -0.30694 0.0487 -0.30949 C 0.04948 -0.33009 0.04844 -0.30787 0.04961 -0.3243 C 0.05092 -0.34282 0.04922 -0.32384 0.05026 -0.33472 C 0.05039 -0.34352 0.05039 -0.35231 0.05052 -0.36111 C 0.05066 -0.36342 0.05144 -0.36597 0.05092 -0.36782 C 0.05013 -0.37037 0.04844 -0.37152 0.04701 -0.37315 C 0.04467 -0.37592 0.04063 -0.37685 0.03842 -0.37754 C 0.03711 -0.37801 0.03581 -0.37824 0.03451 -0.3787 C 0.03204 -0.37986 0.02982 -0.38148 0.02748 -0.38287 C 0.02683 -0.3831 0.02631 -0.38356 0.02579 -0.38402 C 0.02448 -0.38449 0.02305 -0.38495 0.02162 -0.38565 C 0.02019 -0.38634 0.01888 -0.38796 0.01745 -0.38842 C 0.01368 -0.39004 0.00964 -0.39074 0.00586 -0.39259 C 0.00235 -0.39421 -0.00091 -0.39791 -0.00442 -0.39884 L -0.02474 -0.40393 C -0.02929 -0.40509 -0.03398 -0.40625 -0.03854 -0.40787 C -0.03867 -0.4081 -0.04492 -0.41065 -0.04687 -0.4125 C -0.04791 -0.41342 -0.04974 -0.41527 -0.04974 -0.41504 " pathEditMode="relative" rAng="0" ptsTypes="AAAAAAAAAAAAAAAAAAAAAAAAAAAAAAAAAAAAAAAAAAAAAAAAA">
                                      <p:cBhvr>
                                        <p:cTn id="27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1902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449 L 0.00065 -0.03426 C -0.01068 -0.05857 0.00052 -0.03357 -0.00651 -0.05301 C -0.00742 -0.05556 -0.00872 -0.05787 -0.00977 -0.06042 C -0.01354 -0.06991 -0.01927 -0.08403 -0.02227 -0.09468 C -0.02331 -0.09838 -0.02448 -0.10209 -0.02552 -0.10602 C -0.02695 -0.1125 -0.02799 -0.11922 -0.02969 -0.12547 C -0.03073 -0.12963 -0.03203 -0.13334 -0.03294 -0.1375 C -0.03372 -0.14144 -0.03385 -0.14561 -0.03451 -0.14954 C -0.0349 -0.15209 -0.03568 -0.1544 -0.03607 -0.15695 C -0.03646 -0.1588 -0.03633 -0.16065 -0.03672 -0.16227 C -0.03789 -0.16736 -0.03932 -0.17246 -0.04063 -0.17755 C -0.04089 -0.17894 -0.04141 -0.18033 -0.04154 -0.18172 C -0.04297 -0.19028 -0.04206 -0.18588 -0.04414 -0.19491 C -0.04479 -0.20047 -0.04401 -0.19468 -0.0457 -0.20232 C -0.04622 -0.20417 -0.04622 -0.20741 -0.04635 -0.20903 C -0.04648 -0.21019 -0.04688 -0.21135 -0.04701 -0.2125 C -0.04635 -0.26065 -0.04805 -0.21459 -0.04505 -0.24283 C -0.04284 -0.26528 -0.04648 -0.24167 -0.04388 -0.25764 C -0.04375 -0.25973 -0.04362 -0.26158 -0.04349 -0.26343 C -0.04336 -0.26505 -0.04323 -0.2669 -0.04323 -0.26852 C -0.0431 -0.27061 -0.04297 -0.27269 -0.04284 -0.275 C -0.04245 -0.28056 -0.04219 -0.28264 -0.04154 -0.28797 C -0.04076 -0.32061 -0.04206 -0.28264 -0.04023 -0.30926 C -0.0388 -0.33148 -0.04076 -0.3176 -0.03867 -0.33102 C -0.03854 -0.33264 -0.03841 -0.33449 -0.03841 -0.33611 C -0.03828 -0.33866 -0.03828 -0.34144 -0.03802 -0.34422 C -0.03789 -0.34584 -0.03737 -0.34746 -0.03711 -0.34931 C -0.03685 -0.3507 -0.03659 -0.35186 -0.03646 -0.35324 C -0.0362 -0.35834 -0.0362 -0.35973 -0.03542 -0.36482 C -0.03529 -0.36598 -0.03503 -0.3669 -0.03477 -0.36806 C -0.03477 -0.37014 -0.03359 -0.37292 -0.03451 -0.37454 C -0.04023 -0.38449 -0.04336 -0.38403 -0.04896 -0.38866 C -0.04974 -0.38936 -0.05039 -0.39028 -0.05117 -0.39098 C -0.06393 -0.40139 -0.05208 -0.3919 -0.05768 -0.39514 C -0.06016 -0.39653 -0.0625 -0.39838 -0.0651 -0.39954 C -0.06901 -0.40139 -0.07305 -0.40162 -0.07695 -0.40371 C -0.07878 -0.40463 -0.0806 -0.40602 -0.08242 -0.40648 C -0.08633 -0.40741 -0.0901 -0.40764 -0.09401 -0.40811 L -0.10365 -0.41389 C -0.10938 -0.41736 -0.10924 -0.41783 -0.11628 -0.4213 C -0.11927 -0.42292 -0.12214 -0.42523 -0.12526 -0.42523 L -0.13516 -0.42523 " pathEditMode="relative" rAng="0" ptsTypes="AAAAAAAAAAAAAAAAAAAAAAAAAAAAAAAAAAAAAAAAAAA">
                                      <p:cBhvr>
                                        <p:cTn id="29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357 L -0.00052 -0.03334 C 0.00495 -0.06505 0.00573 -0.06343 0.00742 -0.09607 C 0.00847 -0.11505 0.0069 -0.13473 0.00977 -0.15324 C 0.01016 -0.15625 0.01055 -0.15903 0.01107 -0.16181 C 0.0112 -0.16273 0.0112 -0.16389 0.01133 -0.16482 C 0.01211 -0.16922 0.01524 -0.17778 0.01589 -0.17917 C 0.01745 -0.18264 0.01927 -0.18611 0.0207 -0.19005 C 0.02149 -0.19213 0.02214 -0.19422 0.02292 -0.1963 C 0.02344 -0.19746 0.02422 -0.19838 0.02487 -0.19977 C 0.02643 -0.20301 0.028 -0.20695 0.02943 -0.21065 C 0.02761 -0.21273 0.02604 -0.21505 0.02422 -0.2169 C 0.02266 -0.21829 0.02097 -0.21898 0.0194 -0.22037 C 0.01836 -0.22107 0.01745 -0.22199 0.01654 -0.22269 C 0.01458 -0.22361 0.0125 -0.22408 0.01068 -0.22547 C 0.00612 -0.22917 0.00847 -0.22801 0.00391 -0.22894 L -0.00508 -0.23519 C -0.00651 -0.23611 -0.00781 -0.23727 -0.00924 -0.23797 C -0.01094 -0.23889 -0.01276 -0.23982 -0.01445 -0.24098 C -0.01601 -0.2419 -0.01745 -0.24352 -0.01888 -0.24491 C -0.02252 -0.24861 -0.02565 -0.25371 -0.02956 -0.25625 C -0.03229 -0.25834 -0.03502 -0.26042 -0.03789 -0.26204 C -0.0418 -0.26436 -0.04596 -0.26551 -0.04987 -0.26829 C -0.05286 -0.27061 -0.05547 -0.27454 -0.05859 -0.27686 C -0.06354 -0.28125 -0.06888 -0.28426 -0.07396 -0.28843 L -0.08268 -0.29537 C -0.0845 -0.29676 -0.08633 -0.29861 -0.08815 -0.29977 C -0.0901 -0.30116 -0.09206 -0.30232 -0.09388 -0.30394 C -0.09596 -0.30533 -0.09778 -0.30741 -0.09974 -0.30903 C -0.10351 -0.31227 -0.10755 -0.31459 -0.11133 -0.31806 C -0.11562 -0.32223 -0.12005 -0.32593 -0.12422 -0.3301 C -0.12864 -0.33473 -0.1293 -0.33588 -0.13489 -0.33982 C -0.14492 -0.34746 -0.13698 -0.34005 -0.147 -0.34861 C -0.14844 -0.34977 -0.14987 -0.35139 -0.1513 -0.35255 C -0.15286 -0.35371 -0.15456 -0.35463 -0.15612 -0.35602 C -0.1595 -0.35903 -0.16263 -0.36297 -0.16601 -0.36574 C -0.16797 -0.36713 -0.17005 -0.36829 -0.17187 -0.37014 C -0.17239 -0.37084 -0.17292 -0.37153 -0.17344 -0.37199 C -0.17461 -0.37269 -0.17591 -0.37292 -0.17695 -0.37361 C -0.18268 -0.37732 -0.1737 -0.37361 -0.18242 -0.37778 C -0.18568 -0.37917 -0.18906 -0.37986 -0.19219 -0.38172 C -0.19245 -0.38195 -0.19271 -0.38218 -0.1931 -0.38218 C -0.19427 -0.38264 -0.19544 -0.38264 -0.19661 -0.38287 C -0.20885 -0.39584 -0.20026 -0.3875 -0.21055 -0.39607 C -0.21367 -0.39861 -0.2164 -0.40278 -0.21979 -0.40394 C -0.23359 -0.40949 -0.22656 -0.40741 -0.24075 -0.40973 C -0.25182 -0.41574 -0.24193 -0.41111 -0.26549 -0.4125 C -0.26797 -0.41273 -0.27044 -0.41343 -0.27292 -0.41366 C -0.28411 -0.41922 -0.2793 -0.41598 -0.28737 -0.42223 " pathEditMode="relative" rAng="0" ptsTypes="AAAAAAAAAAAAAAAAAAAAAAAAAAAAAAAAAAAAAAAAAAAAAAAAA">
                                      <p:cBhvr>
                                        <p:cTn id="31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-1942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3426 L 0.00013 -0.03403 C -0.00261 -0.07847 0.00013 -0.04167 -0.00222 -0.06412 C -0.00248 -0.06667 -0.00235 -0.06944 -0.00287 -0.07222 C -0.00404 -0.07893 -0.0056 -0.08542 -0.00703 -0.09213 C -0.0082 -0.09768 -0.00886 -0.1037 -0.01055 -0.1088 C -0.0155 -0.12338 -0.01302 -0.11643 -0.01797 -0.1294 C -0.01823 -0.13125 -0.01862 -0.1331 -0.01888 -0.13518 C -0.01914 -0.1368 -0.01927 -0.13866 -0.01953 -0.14028 C -0.02005 -0.14259 -0.0207 -0.14491 -0.02123 -0.14699 C -0.02123 -0.14815 -0.02149 -0.15486 -0.02188 -0.15671 C -0.02201 -0.15764 -0.02227 -0.15833 -0.02253 -0.15903 C -0.02279 -0.16042 -0.02266 -0.16204 -0.02318 -0.16319 C -0.02539 -0.16805 -0.02826 -0.17222 -0.03086 -0.17685 C -0.03138 -0.17778 -0.03177 -0.17893 -0.03242 -0.17963 C -0.0349 -0.18218 -0.03724 -0.18495 -0.03985 -0.18704 C -0.04323 -0.19005 -0.04714 -0.1919 -0.05013 -0.19583 C -0.05182 -0.19792 -0.05326 -0.2 -0.05534 -0.20139 C -0.05768 -0.20324 -0.06016 -0.20393 -0.06237 -0.20602 C -0.06458 -0.20787 -0.0668 -0.20972 -0.06888 -0.2118 C -0.07031 -0.21319 -0.07175 -0.21505 -0.07331 -0.2162 C -0.07682 -0.21898 -0.08047 -0.22083 -0.08399 -0.22315 C -0.08503 -0.22384 -0.08607 -0.22523 -0.08724 -0.22546 L -0.09453 -0.22662 C -0.09544 -0.22685 -0.10117 -0.22847 -0.103 -0.2294 C -0.10625 -0.23125 -0.10964 -0.23356 -0.11289 -0.23518 C -0.11901 -0.23819 -0.11419 -0.2338 -0.12162 -0.23866 C -0.12357 -0.23981 -0.12526 -0.2419 -0.12708 -0.24329 C -0.12969 -0.24514 -0.13164 -0.24537 -0.13451 -0.24606 C -0.13594 -0.24722 -0.13737 -0.24838 -0.13867 -0.24954 C -0.14037 -0.25093 -0.1418 -0.25278 -0.14349 -0.25417 C -0.14675 -0.25648 -0.15026 -0.2581 -0.15352 -0.26042 C -0.15521 -0.26157 -0.1569 -0.26319 -0.1586 -0.26435 C -0.16081 -0.26574 -0.16302 -0.2669 -0.16511 -0.26829 C -0.16706 -0.26968 -0.16888 -0.27176 -0.17083 -0.27292 C -0.17969 -0.2787 -0.17852 -0.2743 -0.18893 -0.28611 C -0.19128 -0.28889 -0.19375 -0.2912 -0.19597 -0.29421 C -0.19753 -0.29606 -0.19896 -0.29838 -0.20052 -0.30046 C -0.2056 -0.30671 -0.21081 -0.31273 -0.21602 -0.31875 C -0.21719 -0.32014 -0.21823 -0.32176 -0.21953 -0.32268 L -0.22826 -0.32963 C -0.22982 -0.33079 -0.23138 -0.33194 -0.23307 -0.3331 C -0.23438 -0.33403 -0.23581 -0.33472 -0.23724 -0.33588 L -0.253 -0.34907 C -0.25547 -0.35023 -0.25638 -0.35046 -0.25938 -0.35301 C -0.26094 -0.3544 -0.26211 -0.35625 -0.26354 -0.35764 C -0.26888 -0.36227 -0.27123 -0.36343 -0.27578 -0.3669 C -0.27787 -0.36829 -0.27982 -0.3706 -0.2819 -0.3713 C -0.2836 -0.37199 -0.28516 -0.37222 -0.28685 -0.37315 C -0.28906 -0.3743 -0.29128 -0.37616 -0.29349 -0.37755 C -0.29544 -0.37893 -0.2974 -0.38009 -0.29935 -0.38102 C -0.32435 -0.39444 -0.30781 -0.38518 -0.32409 -0.39375 C -0.32891 -0.39606 -0.3336 -0.39884 -0.33828 -0.40116 C -0.34115 -0.40255 -0.34401 -0.4044 -0.34701 -0.40509 L -0.36341 -0.40903 C -0.3711 -0.41435 -0.36732 -0.41157 -0.37461 -0.41759 " pathEditMode="relative" rAng="0" ptsTypes="AAAAAAAAAAAAAAAAAAAAAAAAAAAAAAAAAAAAAAAAAAAAAAAAAAAAAAAA">
                                      <p:cBhvr>
                                        <p:cTn id="33" dur="5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A31EE6-4950-FAC3-DA8A-A13040943D2F}"/>
              </a:ext>
            </a:extLst>
          </p:cNvPr>
          <p:cNvSpPr/>
          <p:nvPr/>
        </p:nvSpPr>
        <p:spPr>
          <a:xfrm>
            <a:off x="2300793" y="532885"/>
            <a:ext cx="5550601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500"/>
          </a:p>
        </p:txBody>
      </p:sp>
      <p:sp>
        <p:nvSpPr>
          <p:cNvPr id="20" name="Can 18">
            <a:extLst>
              <a:ext uri="{FF2B5EF4-FFF2-40B4-BE49-F238E27FC236}">
                <a16:creationId xmlns:a16="http://schemas.microsoft.com/office/drawing/2014/main" id="{004926B5-00AC-7CE7-491F-C99AE7ECD3BE}"/>
              </a:ext>
            </a:extLst>
          </p:cNvPr>
          <p:cNvSpPr/>
          <p:nvPr/>
        </p:nvSpPr>
        <p:spPr>
          <a:xfrm>
            <a:off x="2569293" y="583348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C1</a:t>
            </a:r>
          </a:p>
        </p:txBody>
      </p:sp>
      <p:sp>
        <p:nvSpPr>
          <p:cNvPr id="29" name="Can 19">
            <a:extLst>
              <a:ext uri="{FF2B5EF4-FFF2-40B4-BE49-F238E27FC236}">
                <a16:creationId xmlns:a16="http://schemas.microsoft.com/office/drawing/2014/main" id="{1496C6C0-541C-BFF9-CDA4-C718053785F0}"/>
              </a:ext>
            </a:extLst>
          </p:cNvPr>
          <p:cNvSpPr/>
          <p:nvPr/>
        </p:nvSpPr>
        <p:spPr>
          <a:xfrm>
            <a:off x="2569293" y="1084461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C3</a:t>
            </a:r>
          </a:p>
        </p:txBody>
      </p:sp>
      <p:sp>
        <p:nvSpPr>
          <p:cNvPr id="30" name="Can 28">
            <a:extLst>
              <a:ext uri="{FF2B5EF4-FFF2-40B4-BE49-F238E27FC236}">
                <a16:creationId xmlns:a16="http://schemas.microsoft.com/office/drawing/2014/main" id="{C5D2C861-262A-404F-10E1-50AA1F34B055}"/>
              </a:ext>
            </a:extLst>
          </p:cNvPr>
          <p:cNvSpPr/>
          <p:nvPr/>
        </p:nvSpPr>
        <p:spPr>
          <a:xfrm>
            <a:off x="2576220" y="1602574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C5</a:t>
            </a:r>
          </a:p>
        </p:txBody>
      </p:sp>
      <p:sp>
        <p:nvSpPr>
          <p:cNvPr id="31" name="Can 18">
            <a:extLst>
              <a:ext uri="{FF2B5EF4-FFF2-40B4-BE49-F238E27FC236}">
                <a16:creationId xmlns:a16="http://schemas.microsoft.com/office/drawing/2014/main" id="{63333FAC-40A9-DC4B-9838-48823BCB67E5}"/>
              </a:ext>
            </a:extLst>
          </p:cNvPr>
          <p:cNvSpPr/>
          <p:nvPr/>
        </p:nvSpPr>
        <p:spPr>
          <a:xfrm>
            <a:off x="3079499" y="589976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C2</a:t>
            </a:r>
          </a:p>
        </p:txBody>
      </p:sp>
      <p:sp>
        <p:nvSpPr>
          <p:cNvPr id="32" name="Can 19">
            <a:extLst>
              <a:ext uri="{FF2B5EF4-FFF2-40B4-BE49-F238E27FC236}">
                <a16:creationId xmlns:a16="http://schemas.microsoft.com/office/drawing/2014/main" id="{A99AA806-6D06-3A5D-4737-CCF09FEDBB7C}"/>
              </a:ext>
            </a:extLst>
          </p:cNvPr>
          <p:cNvSpPr/>
          <p:nvPr/>
        </p:nvSpPr>
        <p:spPr>
          <a:xfrm>
            <a:off x="3079499" y="1091089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C4</a:t>
            </a:r>
          </a:p>
        </p:txBody>
      </p:sp>
      <p:sp>
        <p:nvSpPr>
          <p:cNvPr id="34" name="Can 28">
            <a:extLst>
              <a:ext uri="{FF2B5EF4-FFF2-40B4-BE49-F238E27FC236}">
                <a16:creationId xmlns:a16="http://schemas.microsoft.com/office/drawing/2014/main" id="{902B4C21-B35D-A572-6F55-0264A3B8DA22}"/>
              </a:ext>
            </a:extLst>
          </p:cNvPr>
          <p:cNvSpPr/>
          <p:nvPr/>
        </p:nvSpPr>
        <p:spPr>
          <a:xfrm>
            <a:off x="3086426" y="1609202"/>
            <a:ext cx="396000" cy="432000"/>
          </a:xfrm>
          <a:prstGeom prst="can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500">
                <a:solidFill>
                  <a:sysClr val="windowText" lastClr="000000"/>
                </a:solidFill>
              </a:rPr>
              <a:t>C6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9F1158-CFDE-A418-C6F3-A5639498FC10}"/>
              </a:ext>
            </a:extLst>
          </p:cNvPr>
          <p:cNvSpPr/>
          <p:nvPr/>
        </p:nvSpPr>
        <p:spPr>
          <a:xfrm>
            <a:off x="1340513" y="3314675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3D6DFE-7727-BDD4-E3C0-709D5797F6BB}"/>
              </a:ext>
            </a:extLst>
          </p:cNvPr>
          <p:cNvSpPr/>
          <p:nvPr/>
        </p:nvSpPr>
        <p:spPr>
          <a:xfrm>
            <a:off x="4212566" y="3314675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1C112B-BCC6-9F54-D44C-0768CADAC03C}"/>
              </a:ext>
            </a:extLst>
          </p:cNvPr>
          <p:cNvSpPr/>
          <p:nvPr/>
        </p:nvSpPr>
        <p:spPr>
          <a:xfrm>
            <a:off x="7084619" y="3314675"/>
            <a:ext cx="2208819" cy="1589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14E64E-C7F7-0AB9-CC66-A0111D92035C}"/>
              </a:ext>
            </a:extLst>
          </p:cNvPr>
          <p:cNvCxnSpPr>
            <a:cxnSpLocks/>
          </p:cNvCxnSpPr>
          <p:nvPr/>
        </p:nvCxnSpPr>
        <p:spPr>
          <a:xfrm flipV="1">
            <a:off x="2945872" y="4904083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77311EDB-9775-FDFF-8031-5C7596A4A4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2721694" y="5143837"/>
            <a:ext cx="567859" cy="4640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B9362F-E223-E350-2D9B-EF75C53BAF44}"/>
              </a:ext>
            </a:extLst>
          </p:cNvPr>
          <p:cNvCxnSpPr>
            <a:cxnSpLocks/>
          </p:cNvCxnSpPr>
          <p:nvPr/>
        </p:nvCxnSpPr>
        <p:spPr>
          <a:xfrm flipV="1">
            <a:off x="1957112" y="4902362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F21EB002-21EE-D16C-36D1-58643CF8E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1732934" y="5142116"/>
            <a:ext cx="567859" cy="46403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AB35B9-D7D4-3F80-3EDF-BC71C875B536}"/>
              </a:ext>
            </a:extLst>
          </p:cNvPr>
          <p:cNvCxnSpPr>
            <a:cxnSpLocks/>
          </p:cNvCxnSpPr>
          <p:nvPr/>
        </p:nvCxnSpPr>
        <p:spPr>
          <a:xfrm flipV="1">
            <a:off x="5868943" y="4911519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D67863-7086-2AAA-87A7-6CA0527EC0DE}"/>
              </a:ext>
            </a:extLst>
          </p:cNvPr>
          <p:cNvCxnSpPr>
            <a:cxnSpLocks/>
          </p:cNvCxnSpPr>
          <p:nvPr/>
        </p:nvCxnSpPr>
        <p:spPr>
          <a:xfrm flipH="1" flipV="1">
            <a:off x="5848784" y="5777927"/>
            <a:ext cx="152517" cy="15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869E67E6-B9D5-A7AE-DFEF-960A3C55A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57" y="5796812"/>
            <a:ext cx="382122" cy="539072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95AE3ECB-6BA7-8DD3-52DA-5F09E6438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5644765" y="5151273"/>
            <a:ext cx="567859" cy="464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A391F2-3196-A6DB-3807-5E6163B03563}"/>
              </a:ext>
            </a:extLst>
          </p:cNvPr>
          <p:cNvCxnSpPr>
            <a:cxnSpLocks/>
          </p:cNvCxnSpPr>
          <p:nvPr/>
        </p:nvCxnSpPr>
        <p:spPr>
          <a:xfrm flipV="1">
            <a:off x="4880183" y="4909798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C6B879-8025-8021-5846-65A7D5AB9892}"/>
              </a:ext>
            </a:extLst>
          </p:cNvPr>
          <p:cNvCxnSpPr>
            <a:cxnSpLocks/>
          </p:cNvCxnSpPr>
          <p:nvPr/>
        </p:nvCxnSpPr>
        <p:spPr>
          <a:xfrm flipH="1" flipV="1">
            <a:off x="4860024" y="5776206"/>
            <a:ext cx="152517" cy="155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30D8894A-BDEB-64F2-DF97-B2EB11A8B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97" y="5795091"/>
            <a:ext cx="382122" cy="539072"/>
          </a:xfrm>
          <a:prstGeom prst="rect">
            <a:avLst/>
          </a:prstGeom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A75EACD8-5898-F442-A3F8-C9E1B4140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4656005" y="5149552"/>
            <a:ext cx="567859" cy="46403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BDB6FB-5F69-0DD6-729C-30379AEDDC0E}"/>
              </a:ext>
            </a:extLst>
          </p:cNvPr>
          <p:cNvCxnSpPr>
            <a:cxnSpLocks/>
          </p:cNvCxnSpPr>
          <p:nvPr/>
        </p:nvCxnSpPr>
        <p:spPr>
          <a:xfrm flipV="1">
            <a:off x="8771972" y="4904083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icture containing icon&#10;&#10;Description automatically generated">
            <a:extLst>
              <a:ext uri="{FF2B5EF4-FFF2-40B4-BE49-F238E27FC236}">
                <a16:creationId xmlns:a16="http://schemas.microsoft.com/office/drawing/2014/main" id="{9F84D8A5-B333-22D1-46EA-48BA937FF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8547794" y="5143837"/>
            <a:ext cx="567859" cy="464037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D9F401D-9AA4-8132-7372-3DEF352F39D9}"/>
              </a:ext>
            </a:extLst>
          </p:cNvPr>
          <p:cNvCxnSpPr>
            <a:cxnSpLocks/>
          </p:cNvCxnSpPr>
          <p:nvPr/>
        </p:nvCxnSpPr>
        <p:spPr>
          <a:xfrm flipV="1">
            <a:off x="7783212" y="4902362"/>
            <a:ext cx="0" cy="182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A picture containing icon&#10;&#10;Description automatically generated">
            <a:extLst>
              <a:ext uri="{FF2B5EF4-FFF2-40B4-BE49-F238E27FC236}">
                <a16:creationId xmlns:a16="http://schemas.microsoft.com/office/drawing/2014/main" id="{3CB313A1-51E6-0365-CF46-41C88CD4D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" t="15992" r="10365" b="15651"/>
          <a:stretch/>
        </p:blipFill>
        <p:spPr>
          <a:xfrm>
            <a:off x="7559034" y="5142116"/>
            <a:ext cx="567859" cy="464037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9EA4CF2D-38E2-744C-FF40-CB176767CD67}"/>
              </a:ext>
            </a:extLst>
          </p:cNvPr>
          <p:cNvSpPr/>
          <p:nvPr/>
        </p:nvSpPr>
        <p:spPr>
          <a:xfrm>
            <a:off x="3632671" y="819251"/>
            <a:ext cx="1175526" cy="10478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AGG0</a:t>
            </a:r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8C1E8B4-AABD-EC28-256C-E5C3112E3A2B}"/>
              </a:ext>
            </a:extLst>
          </p:cNvPr>
          <p:cNvSpPr/>
          <p:nvPr/>
        </p:nvSpPr>
        <p:spPr>
          <a:xfrm>
            <a:off x="6355697" y="803672"/>
            <a:ext cx="1075303" cy="104783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</a:rPr>
              <a:t>CRL1</a:t>
            </a:r>
            <a:endParaRPr lang="en-CA" sz="250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AC901B0-B9E2-47FD-E075-3F7849454500}"/>
              </a:ext>
            </a:extLst>
          </p:cNvPr>
          <p:cNvCxnSpPr>
            <a:cxnSpLocks/>
            <a:stCxn id="45" idx="6"/>
            <a:endCxn id="46" idx="2"/>
          </p:cNvCxnSpPr>
          <p:nvPr/>
        </p:nvCxnSpPr>
        <p:spPr>
          <a:xfrm flipV="1">
            <a:off x="4808197" y="1327589"/>
            <a:ext cx="1547500" cy="1557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0E8C3CB-48DF-C2DF-ACD1-5CF987AA15C5}"/>
              </a:ext>
            </a:extLst>
          </p:cNvPr>
          <p:cNvSpPr txBox="1"/>
          <p:nvPr/>
        </p:nvSpPr>
        <p:spPr>
          <a:xfrm>
            <a:off x="1671221" y="5453697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C1</a:t>
            </a:r>
            <a:endParaRPr lang="en-CA" sz="2500" b="1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00582E-2E6A-63E9-860F-AFBE5DF24700}"/>
              </a:ext>
            </a:extLst>
          </p:cNvPr>
          <p:cNvSpPr txBox="1"/>
          <p:nvPr/>
        </p:nvSpPr>
        <p:spPr>
          <a:xfrm>
            <a:off x="2671921" y="5439722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C2</a:t>
            </a:r>
            <a:endParaRPr lang="en-CA" sz="2500" b="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D5C7FB-E1CA-F084-6B0F-99A71898ED0D}"/>
              </a:ext>
            </a:extLst>
          </p:cNvPr>
          <p:cNvSpPr txBox="1"/>
          <p:nvPr/>
        </p:nvSpPr>
        <p:spPr>
          <a:xfrm>
            <a:off x="4613200" y="5463014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C3</a:t>
            </a:r>
            <a:endParaRPr lang="en-CA" sz="2500" b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ABBA92-4B0D-D24D-81C8-DEB333C148CD}"/>
              </a:ext>
            </a:extLst>
          </p:cNvPr>
          <p:cNvSpPr txBox="1"/>
          <p:nvPr/>
        </p:nvSpPr>
        <p:spPr>
          <a:xfrm>
            <a:off x="5611220" y="5439722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C4</a:t>
            </a:r>
            <a:endParaRPr lang="en-CA" sz="2500" b="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428C2F-2952-BAAD-EA16-B03095BCE8BD}"/>
              </a:ext>
            </a:extLst>
          </p:cNvPr>
          <p:cNvSpPr txBox="1"/>
          <p:nvPr/>
        </p:nvSpPr>
        <p:spPr>
          <a:xfrm>
            <a:off x="7501682" y="5459342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C5</a:t>
            </a:r>
            <a:endParaRPr lang="en-CA" sz="2500" b="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00F484-262A-11D1-D94A-3104241A3DC5}"/>
              </a:ext>
            </a:extLst>
          </p:cNvPr>
          <p:cNvSpPr txBox="1"/>
          <p:nvPr/>
        </p:nvSpPr>
        <p:spPr>
          <a:xfrm>
            <a:off x="8503146" y="5451242"/>
            <a:ext cx="5376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/>
              <a:t>C6</a:t>
            </a:r>
            <a:endParaRPr lang="en-CA" sz="2500" b="1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EDB0F81-48E9-A773-AD1C-8CDD6DED4EE6}"/>
              </a:ext>
            </a:extLst>
          </p:cNvPr>
          <p:cNvGrpSpPr/>
          <p:nvPr/>
        </p:nvGrpSpPr>
        <p:grpSpPr>
          <a:xfrm>
            <a:off x="1808376" y="4512917"/>
            <a:ext cx="298259" cy="431690"/>
            <a:chOff x="2398698" y="4533382"/>
            <a:chExt cx="298259" cy="431690"/>
          </a:xfrm>
        </p:grpSpPr>
        <p:sp>
          <p:nvSpPr>
            <p:cNvPr id="56" name="Rectangle: Folded Corner 55">
              <a:extLst>
                <a:ext uri="{FF2B5EF4-FFF2-40B4-BE49-F238E27FC236}">
                  <a16:creationId xmlns:a16="http://schemas.microsoft.com/office/drawing/2014/main" id="{F951D7C9-0A41-5BE3-1A9F-6DF2C0CD0F3E}"/>
                </a:ext>
              </a:extLst>
            </p:cNvPr>
            <p:cNvSpPr/>
            <p:nvPr/>
          </p:nvSpPr>
          <p:spPr>
            <a:xfrm>
              <a:off x="2398698" y="4533382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D8F6306-F7D0-7D3B-056E-974E75C35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35" y="4544449"/>
              <a:ext cx="200797" cy="28327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BD6B18D-C316-8771-49B4-4D6D73679FC8}"/>
                </a:ext>
              </a:extLst>
            </p:cNvPr>
            <p:cNvSpPr txBox="1"/>
            <p:nvPr/>
          </p:nvSpPr>
          <p:spPr>
            <a:xfrm>
              <a:off x="2428172" y="4775776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C1</a:t>
              </a:r>
              <a:endParaRPr lang="en-CA" sz="1200" i="1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05CFC3B-C705-1B0E-E4E7-08C7F6EFFBCB}"/>
              </a:ext>
            </a:extLst>
          </p:cNvPr>
          <p:cNvGrpSpPr/>
          <p:nvPr/>
        </p:nvGrpSpPr>
        <p:grpSpPr>
          <a:xfrm>
            <a:off x="2801980" y="4492712"/>
            <a:ext cx="298259" cy="431690"/>
            <a:chOff x="3392302" y="4513177"/>
            <a:chExt cx="298259" cy="431690"/>
          </a:xfrm>
        </p:grpSpPr>
        <p:sp>
          <p:nvSpPr>
            <p:cNvPr id="109" name="Rectangle: Folded Corner 108">
              <a:extLst>
                <a:ext uri="{FF2B5EF4-FFF2-40B4-BE49-F238E27FC236}">
                  <a16:creationId xmlns:a16="http://schemas.microsoft.com/office/drawing/2014/main" id="{31939C7F-AD27-8C64-3678-803445647DC4}"/>
                </a:ext>
              </a:extLst>
            </p:cNvPr>
            <p:cNvSpPr/>
            <p:nvPr/>
          </p:nvSpPr>
          <p:spPr>
            <a:xfrm>
              <a:off x="3392302" y="4513177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10" name="Picture 10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C0BA7D4-A32B-0E4B-3DBB-DE2714619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639" y="4524244"/>
              <a:ext cx="200797" cy="283271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5DA399B-7069-CCBE-AE5C-FB5F035B5803}"/>
                </a:ext>
              </a:extLst>
            </p:cNvPr>
            <p:cNvSpPr txBox="1"/>
            <p:nvPr/>
          </p:nvSpPr>
          <p:spPr>
            <a:xfrm>
              <a:off x="3421776" y="4755571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C2</a:t>
              </a:r>
              <a:endParaRPr lang="en-CA" sz="1200" i="1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4B54C8B-9B65-9607-8001-B56F8D752ED3}"/>
              </a:ext>
            </a:extLst>
          </p:cNvPr>
          <p:cNvGrpSpPr/>
          <p:nvPr/>
        </p:nvGrpSpPr>
        <p:grpSpPr>
          <a:xfrm>
            <a:off x="4714343" y="4487425"/>
            <a:ext cx="298259" cy="431690"/>
            <a:chOff x="5304665" y="4507890"/>
            <a:chExt cx="298259" cy="431690"/>
          </a:xfrm>
        </p:grpSpPr>
        <p:sp>
          <p:nvSpPr>
            <p:cNvPr id="112" name="Rectangle: Folded Corner 111">
              <a:extLst>
                <a:ext uri="{FF2B5EF4-FFF2-40B4-BE49-F238E27FC236}">
                  <a16:creationId xmlns:a16="http://schemas.microsoft.com/office/drawing/2014/main" id="{8AAA4CD9-95E0-5627-FC9E-12A8AB8ECF59}"/>
                </a:ext>
              </a:extLst>
            </p:cNvPr>
            <p:cNvSpPr/>
            <p:nvPr/>
          </p:nvSpPr>
          <p:spPr>
            <a:xfrm>
              <a:off x="5304665" y="4507890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13" name="Picture 11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D9E14F2-229B-7FB7-3380-A43749286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002" y="4518957"/>
              <a:ext cx="200797" cy="283271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8D141F1-C035-6794-5D0D-ABA64828C21F}"/>
                </a:ext>
              </a:extLst>
            </p:cNvPr>
            <p:cNvSpPr txBox="1"/>
            <p:nvPr/>
          </p:nvSpPr>
          <p:spPr>
            <a:xfrm>
              <a:off x="5334139" y="4750284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C3</a:t>
              </a:r>
              <a:endParaRPr lang="en-CA" sz="1200" i="1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6AB52DB-F78C-4912-B0E0-298460293DA6}"/>
              </a:ext>
            </a:extLst>
          </p:cNvPr>
          <p:cNvGrpSpPr/>
          <p:nvPr/>
        </p:nvGrpSpPr>
        <p:grpSpPr>
          <a:xfrm>
            <a:off x="5728619" y="4506352"/>
            <a:ext cx="298259" cy="431690"/>
            <a:chOff x="6318941" y="4526817"/>
            <a:chExt cx="298259" cy="431690"/>
          </a:xfrm>
        </p:grpSpPr>
        <p:sp>
          <p:nvSpPr>
            <p:cNvPr id="118" name="Rectangle: Folded Corner 117">
              <a:extLst>
                <a:ext uri="{FF2B5EF4-FFF2-40B4-BE49-F238E27FC236}">
                  <a16:creationId xmlns:a16="http://schemas.microsoft.com/office/drawing/2014/main" id="{4083B716-F090-4DBA-1579-C611C63D67ED}"/>
                </a:ext>
              </a:extLst>
            </p:cNvPr>
            <p:cNvSpPr/>
            <p:nvPr/>
          </p:nvSpPr>
          <p:spPr>
            <a:xfrm>
              <a:off x="6318941" y="4526817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19" name="Picture 11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46672340-7B00-00ED-A652-D1CC605AA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278" y="4537884"/>
              <a:ext cx="200797" cy="283271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E94452C-960B-2DAA-F3F6-9D74B2F8EF10}"/>
                </a:ext>
              </a:extLst>
            </p:cNvPr>
            <p:cNvSpPr txBox="1"/>
            <p:nvPr/>
          </p:nvSpPr>
          <p:spPr>
            <a:xfrm>
              <a:off x="6348415" y="4769211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C4</a:t>
              </a:r>
              <a:endParaRPr lang="en-CA" sz="1200" i="1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329BCDD-1095-D348-1CC2-8F87506B7B14}"/>
              </a:ext>
            </a:extLst>
          </p:cNvPr>
          <p:cNvGrpSpPr/>
          <p:nvPr/>
        </p:nvGrpSpPr>
        <p:grpSpPr>
          <a:xfrm>
            <a:off x="7654518" y="4507813"/>
            <a:ext cx="298259" cy="431690"/>
            <a:chOff x="8244840" y="4528278"/>
            <a:chExt cx="298259" cy="431690"/>
          </a:xfrm>
        </p:grpSpPr>
        <p:sp>
          <p:nvSpPr>
            <p:cNvPr id="121" name="Rectangle: Folded Corner 120">
              <a:extLst>
                <a:ext uri="{FF2B5EF4-FFF2-40B4-BE49-F238E27FC236}">
                  <a16:creationId xmlns:a16="http://schemas.microsoft.com/office/drawing/2014/main" id="{F11CD89D-B9A9-9969-BBB9-338A169943AE}"/>
                </a:ext>
              </a:extLst>
            </p:cNvPr>
            <p:cNvSpPr/>
            <p:nvPr/>
          </p:nvSpPr>
          <p:spPr>
            <a:xfrm>
              <a:off x="8244840" y="4528278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22" name="Picture 12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538397F-D965-B666-28D7-935C5DB79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77" y="4539345"/>
              <a:ext cx="200797" cy="283271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EC04874-1E7F-6486-1FED-712C282A846A}"/>
                </a:ext>
              </a:extLst>
            </p:cNvPr>
            <p:cNvSpPr txBox="1"/>
            <p:nvPr/>
          </p:nvSpPr>
          <p:spPr>
            <a:xfrm>
              <a:off x="8274314" y="4770672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C5</a:t>
              </a:r>
              <a:endParaRPr lang="en-CA" sz="1200" i="1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CD65BD0-3C95-99EC-6AAE-FF7256C6C162}"/>
              </a:ext>
            </a:extLst>
          </p:cNvPr>
          <p:cNvGrpSpPr/>
          <p:nvPr/>
        </p:nvGrpSpPr>
        <p:grpSpPr>
          <a:xfrm>
            <a:off x="8675298" y="4507813"/>
            <a:ext cx="298259" cy="431690"/>
            <a:chOff x="9265620" y="4528278"/>
            <a:chExt cx="298259" cy="431690"/>
          </a:xfrm>
        </p:grpSpPr>
        <p:sp>
          <p:nvSpPr>
            <p:cNvPr id="124" name="Rectangle: Folded Corner 123">
              <a:extLst>
                <a:ext uri="{FF2B5EF4-FFF2-40B4-BE49-F238E27FC236}">
                  <a16:creationId xmlns:a16="http://schemas.microsoft.com/office/drawing/2014/main" id="{B853DA3B-E4C7-2DBB-E941-5AE2354E91D6}"/>
                </a:ext>
              </a:extLst>
            </p:cNvPr>
            <p:cNvSpPr/>
            <p:nvPr/>
          </p:nvSpPr>
          <p:spPr>
            <a:xfrm>
              <a:off x="9265620" y="4528278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25" name="Picture 12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8970FAD-5B65-EE11-963E-3DEF2EC47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957" y="4539345"/>
              <a:ext cx="200797" cy="283271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BF5C3DE-BD2E-9C58-D45F-C5746BD2644B}"/>
                </a:ext>
              </a:extLst>
            </p:cNvPr>
            <p:cNvSpPr txBox="1"/>
            <p:nvPr/>
          </p:nvSpPr>
          <p:spPr>
            <a:xfrm>
              <a:off x="9295094" y="4770672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C6</a:t>
              </a:r>
              <a:endParaRPr lang="en-CA" sz="1200" i="1"/>
            </a:p>
          </p:txBody>
        </p: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2FC8D36-C44E-52EF-BDC5-9524A45A66A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444923" y="2122293"/>
            <a:ext cx="306739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81981C4-C1AC-B754-D897-BBD290A5209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316976" y="2122293"/>
            <a:ext cx="195340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A94AC31-D9D3-D224-6C85-A4C2DDB8CF7A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5512316" y="2122293"/>
            <a:ext cx="2676713" cy="1192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Shape&#10;&#10;Description automatically generated with low confidence">
            <a:extLst>
              <a:ext uri="{FF2B5EF4-FFF2-40B4-BE49-F238E27FC236}">
                <a16:creationId xmlns:a16="http://schemas.microsoft.com/office/drawing/2014/main" id="{C2997F85-709A-C367-93B4-E49B65E0D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14" y="5777044"/>
            <a:ext cx="382123" cy="602089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09DA1EA-B548-9CD7-C79E-C04090C90CD6}"/>
              </a:ext>
            </a:extLst>
          </p:cNvPr>
          <p:cNvCxnSpPr>
            <a:cxnSpLocks/>
          </p:cNvCxnSpPr>
          <p:nvPr/>
        </p:nvCxnSpPr>
        <p:spPr>
          <a:xfrm>
            <a:off x="1908584" y="5770895"/>
            <a:ext cx="436451" cy="168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 descr="Shape&#10;&#10;Description automatically generated with low confidence">
            <a:extLst>
              <a:ext uri="{FF2B5EF4-FFF2-40B4-BE49-F238E27FC236}">
                <a16:creationId xmlns:a16="http://schemas.microsoft.com/office/drawing/2014/main" id="{1B08BADD-EEBA-3685-D4FF-E393264E0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69" y="5736884"/>
            <a:ext cx="382123" cy="602089"/>
          </a:xfrm>
          <a:prstGeom prst="rect">
            <a:avLst/>
          </a:prstGeom>
        </p:spPr>
      </p:pic>
      <p:pic>
        <p:nvPicPr>
          <p:cNvPr id="85" name="Picture 84" descr="Shape&#10;&#10;Description automatically generated with low confidence">
            <a:extLst>
              <a:ext uri="{FF2B5EF4-FFF2-40B4-BE49-F238E27FC236}">
                <a16:creationId xmlns:a16="http://schemas.microsoft.com/office/drawing/2014/main" id="{37238284-7B91-DDE2-D6D6-8AF013434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98" y="5777044"/>
            <a:ext cx="382123" cy="602089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3FE85D-C3D2-2E01-F3C2-121DFDEB210B}"/>
              </a:ext>
            </a:extLst>
          </p:cNvPr>
          <p:cNvCxnSpPr>
            <a:cxnSpLocks/>
          </p:cNvCxnSpPr>
          <p:nvPr/>
        </p:nvCxnSpPr>
        <p:spPr>
          <a:xfrm flipV="1">
            <a:off x="1631319" y="5781300"/>
            <a:ext cx="277977" cy="1587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E227D63-0795-B4C4-85BF-4FCF9671047B}"/>
              </a:ext>
            </a:extLst>
          </p:cNvPr>
          <p:cNvCxnSpPr>
            <a:cxnSpLocks/>
          </p:cNvCxnSpPr>
          <p:nvPr/>
        </p:nvCxnSpPr>
        <p:spPr>
          <a:xfrm flipH="1" flipV="1">
            <a:off x="1912149" y="5770397"/>
            <a:ext cx="70810" cy="1394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 descr="Shape&#10;&#10;Description automatically generated with low confidence">
            <a:extLst>
              <a:ext uri="{FF2B5EF4-FFF2-40B4-BE49-F238E27FC236}">
                <a16:creationId xmlns:a16="http://schemas.microsoft.com/office/drawing/2014/main" id="{D600A46A-9A0D-9B96-E27C-A738F21F7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22" y="5815021"/>
            <a:ext cx="379365" cy="597744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1BC5360-5C1B-F972-0660-56B12A33906E}"/>
              </a:ext>
            </a:extLst>
          </p:cNvPr>
          <p:cNvCxnSpPr>
            <a:cxnSpLocks/>
          </p:cNvCxnSpPr>
          <p:nvPr/>
        </p:nvCxnSpPr>
        <p:spPr>
          <a:xfrm>
            <a:off x="2884491" y="5756920"/>
            <a:ext cx="436451" cy="168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0" descr="Shape&#10;&#10;Description automatically generated with low confidence">
            <a:extLst>
              <a:ext uri="{FF2B5EF4-FFF2-40B4-BE49-F238E27FC236}">
                <a16:creationId xmlns:a16="http://schemas.microsoft.com/office/drawing/2014/main" id="{EBA2FFC7-A867-CF48-C2FE-98FC6AD77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78" y="5800441"/>
            <a:ext cx="379365" cy="597744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B27BB40-EB15-5CFC-A5B0-E9E056C3EA40}"/>
              </a:ext>
            </a:extLst>
          </p:cNvPr>
          <p:cNvCxnSpPr>
            <a:cxnSpLocks/>
          </p:cNvCxnSpPr>
          <p:nvPr/>
        </p:nvCxnSpPr>
        <p:spPr>
          <a:xfrm flipH="1" flipV="1">
            <a:off x="2888056" y="5756422"/>
            <a:ext cx="70810" cy="1394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F77B7E9-E7D7-173F-2F7E-0549CB900680}"/>
              </a:ext>
            </a:extLst>
          </p:cNvPr>
          <p:cNvCxnSpPr>
            <a:cxnSpLocks/>
          </p:cNvCxnSpPr>
          <p:nvPr/>
        </p:nvCxnSpPr>
        <p:spPr>
          <a:xfrm flipH="1">
            <a:off x="7085667" y="5820574"/>
            <a:ext cx="684301" cy="1275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95" descr="Shape&#10;&#10;Description automatically generated with low confidence">
            <a:extLst>
              <a:ext uri="{FF2B5EF4-FFF2-40B4-BE49-F238E27FC236}">
                <a16:creationId xmlns:a16="http://schemas.microsoft.com/office/drawing/2014/main" id="{AE0E1BF3-6AA1-9372-E782-F5053C016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61" y="5805035"/>
            <a:ext cx="382123" cy="602089"/>
          </a:xfrm>
          <a:prstGeom prst="rect">
            <a:avLst/>
          </a:prstGeom>
        </p:spPr>
      </p:pic>
      <p:pic>
        <p:nvPicPr>
          <p:cNvPr id="97" name="Picture 96" descr="Shape&#10;&#10;Description automatically generated with low confidence">
            <a:extLst>
              <a:ext uri="{FF2B5EF4-FFF2-40B4-BE49-F238E27FC236}">
                <a16:creationId xmlns:a16="http://schemas.microsoft.com/office/drawing/2014/main" id="{FEB01BAA-BAD3-5B07-05FB-77D2E5A57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66" y="5834313"/>
            <a:ext cx="382123" cy="602089"/>
          </a:xfrm>
          <a:prstGeom prst="rect">
            <a:avLst/>
          </a:prstGeom>
        </p:spPr>
      </p:pic>
      <p:pic>
        <p:nvPicPr>
          <p:cNvPr id="98" name="Picture 97" descr="Shape&#10;&#10;Description automatically generated with low confidence">
            <a:extLst>
              <a:ext uri="{FF2B5EF4-FFF2-40B4-BE49-F238E27FC236}">
                <a16:creationId xmlns:a16="http://schemas.microsoft.com/office/drawing/2014/main" id="{DF823EC6-D179-6841-BE17-E10CEF396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27" y="5843735"/>
            <a:ext cx="382123" cy="602089"/>
          </a:xfrm>
          <a:prstGeom prst="rect">
            <a:avLst/>
          </a:prstGeom>
        </p:spPr>
      </p:pic>
      <p:pic>
        <p:nvPicPr>
          <p:cNvPr id="99" name="Picture 98" descr="Shape&#10;&#10;Description automatically generated with low confidence">
            <a:extLst>
              <a:ext uri="{FF2B5EF4-FFF2-40B4-BE49-F238E27FC236}">
                <a16:creationId xmlns:a16="http://schemas.microsoft.com/office/drawing/2014/main" id="{214D6596-BB8B-6835-A335-4B06346A6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73" y="5777044"/>
            <a:ext cx="382123" cy="602089"/>
          </a:xfrm>
          <a:prstGeom prst="rect">
            <a:avLst/>
          </a:prstGeom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440E881-AC4B-F783-DC35-0F7A22D0971A}"/>
              </a:ext>
            </a:extLst>
          </p:cNvPr>
          <p:cNvCxnSpPr>
            <a:cxnSpLocks/>
          </p:cNvCxnSpPr>
          <p:nvPr/>
        </p:nvCxnSpPr>
        <p:spPr>
          <a:xfrm flipH="1">
            <a:off x="8633459" y="5871331"/>
            <a:ext cx="171694" cy="1309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F62217-1B90-9B95-075A-D0B4144DC016}"/>
              </a:ext>
            </a:extLst>
          </p:cNvPr>
          <p:cNvCxnSpPr>
            <a:cxnSpLocks/>
          </p:cNvCxnSpPr>
          <p:nvPr/>
        </p:nvCxnSpPr>
        <p:spPr>
          <a:xfrm flipV="1">
            <a:off x="7511291" y="5828674"/>
            <a:ext cx="258677" cy="1153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BAE8E67-24DB-D91E-F616-9948CA2F1222}"/>
              </a:ext>
            </a:extLst>
          </p:cNvPr>
          <p:cNvCxnSpPr>
            <a:cxnSpLocks/>
          </p:cNvCxnSpPr>
          <p:nvPr/>
        </p:nvCxnSpPr>
        <p:spPr>
          <a:xfrm>
            <a:off x="7769968" y="5820574"/>
            <a:ext cx="151552" cy="1556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 descr="Shape&#10;&#10;Description automatically generated with low confidence">
            <a:extLst>
              <a:ext uri="{FF2B5EF4-FFF2-40B4-BE49-F238E27FC236}">
                <a16:creationId xmlns:a16="http://schemas.microsoft.com/office/drawing/2014/main" id="{A1B9BC11-93D3-3C92-3115-F4547C9EF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502" y="5837334"/>
            <a:ext cx="382123" cy="602089"/>
          </a:xfrm>
          <a:prstGeom prst="rect">
            <a:avLst/>
          </a:prstGeom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18D015A-FEA0-DBDA-9439-0A34913C83AC}"/>
              </a:ext>
            </a:extLst>
          </p:cNvPr>
          <p:cNvCxnSpPr>
            <a:cxnSpLocks/>
          </p:cNvCxnSpPr>
          <p:nvPr/>
        </p:nvCxnSpPr>
        <p:spPr>
          <a:xfrm>
            <a:off x="8798419" y="5841250"/>
            <a:ext cx="436451" cy="1682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 descr="Shape&#10;&#10;Description automatically generated with low confidence">
            <a:extLst>
              <a:ext uri="{FF2B5EF4-FFF2-40B4-BE49-F238E27FC236}">
                <a16:creationId xmlns:a16="http://schemas.microsoft.com/office/drawing/2014/main" id="{F637A7A8-5EA4-A716-00E7-48D38C5C4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06" y="5837633"/>
            <a:ext cx="382123" cy="602089"/>
          </a:xfrm>
          <a:prstGeom prst="rect">
            <a:avLst/>
          </a:prstGeom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9C2437F8-CA79-D7FA-084E-1FBE876EA701}"/>
              </a:ext>
            </a:extLst>
          </p:cNvPr>
          <p:cNvCxnSpPr>
            <a:cxnSpLocks/>
          </p:cNvCxnSpPr>
          <p:nvPr/>
        </p:nvCxnSpPr>
        <p:spPr>
          <a:xfrm flipH="1" flipV="1">
            <a:off x="8801984" y="5840752"/>
            <a:ext cx="70810" cy="1394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0D10D99-0E55-7CA6-CBF1-00B55960F051}"/>
              </a:ext>
            </a:extLst>
          </p:cNvPr>
          <p:cNvGrpSpPr/>
          <p:nvPr/>
        </p:nvGrpSpPr>
        <p:grpSpPr>
          <a:xfrm>
            <a:off x="1807981" y="4387418"/>
            <a:ext cx="298259" cy="431690"/>
            <a:chOff x="2398698" y="4533382"/>
            <a:chExt cx="298259" cy="431690"/>
          </a:xfrm>
        </p:grpSpPr>
        <p:sp>
          <p:nvSpPr>
            <p:cNvPr id="134" name="Rectangle: Folded Corner 133">
              <a:extLst>
                <a:ext uri="{FF2B5EF4-FFF2-40B4-BE49-F238E27FC236}">
                  <a16:creationId xmlns:a16="http://schemas.microsoft.com/office/drawing/2014/main" id="{A3BA7FC7-8C02-CC9C-F1A3-C310AFD2DD1A}"/>
                </a:ext>
              </a:extLst>
            </p:cNvPr>
            <p:cNvSpPr/>
            <p:nvPr/>
          </p:nvSpPr>
          <p:spPr>
            <a:xfrm>
              <a:off x="2398698" y="4533382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35" name="Picture 13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40C91DB-55AD-ED94-A88D-6BB3F9428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35" y="4544449"/>
              <a:ext cx="200797" cy="283271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5BFCCC3-8F87-D83A-8994-F4619611A934}"/>
                </a:ext>
              </a:extLst>
            </p:cNvPr>
            <p:cNvSpPr txBox="1"/>
            <p:nvPr/>
          </p:nvSpPr>
          <p:spPr>
            <a:xfrm>
              <a:off x="2428172" y="4775776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C1</a:t>
              </a:r>
              <a:endParaRPr lang="en-CA" sz="1200" i="1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16D98B6-6083-9FF6-345C-E7F0AC944F87}"/>
              </a:ext>
            </a:extLst>
          </p:cNvPr>
          <p:cNvGrpSpPr/>
          <p:nvPr/>
        </p:nvGrpSpPr>
        <p:grpSpPr>
          <a:xfrm>
            <a:off x="1807586" y="4185581"/>
            <a:ext cx="298259" cy="431690"/>
            <a:chOff x="2398698" y="4533382"/>
            <a:chExt cx="298259" cy="431690"/>
          </a:xfrm>
        </p:grpSpPr>
        <p:sp>
          <p:nvSpPr>
            <p:cNvPr id="138" name="Rectangle: Folded Corner 137">
              <a:extLst>
                <a:ext uri="{FF2B5EF4-FFF2-40B4-BE49-F238E27FC236}">
                  <a16:creationId xmlns:a16="http://schemas.microsoft.com/office/drawing/2014/main" id="{5A58A422-4D2A-5A04-E98A-49E0B1BE4E1D}"/>
                </a:ext>
              </a:extLst>
            </p:cNvPr>
            <p:cNvSpPr/>
            <p:nvPr/>
          </p:nvSpPr>
          <p:spPr>
            <a:xfrm>
              <a:off x="2398698" y="4533382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0" name="Picture 13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BC81FA2-844C-C55A-193C-4E5D3D84F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35" y="4544449"/>
              <a:ext cx="200797" cy="283271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0D92BBCE-0997-8DEF-FF32-FDC04194E79E}"/>
                </a:ext>
              </a:extLst>
            </p:cNvPr>
            <p:cNvSpPr txBox="1"/>
            <p:nvPr/>
          </p:nvSpPr>
          <p:spPr>
            <a:xfrm>
              <a:off x="2428172" y="4775776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C1</a:t>
              </a:r>
              <a:endParaRPr lang="en-CA" sz="1200" i="1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E7E976B-FD50-1F30-1654-EB1641BC3EEE}"/>
              </a:ext>
            </a:extLst>
          </p:cNvPr>
          <p:cNvGrpSpPr/>
          <p:nvPr/>
        </p:nvGrpSpPr>
        <p:grpSpPr>
          <a:xfrm>
            <a:off x="2805503" y="4336742"/>
            <a:ext cx="298259" cy="431690"/>
            <a:chOff x="3392302" y="4513177"/>
            <a:chExt cx="298259" cy="431690"/>
          </a:xfrm>
        </p:grpSpPr>
        <p:sp>
          <p:nvSpPr>
            <p:cNvPr id="143" name="Rectangle: Folded Corner 142">
              <a:extLst>
                <a:ext uri="{FF2B5EF4-FFF2-40B4-BE49-F238E27FC236}">
                  <a16:creationId xmlns:a16="http://schemas.microsoft.com/office/drawing/2014/main" id="{068F5E60-22A7-E1EB-0FA9-5630CE666294}"/>
                </a:ext>
              </a:extLst>
            </p:cNvPr>
            <p:cNvSpPr/>
            <p:nvPr/>
          </p:nvSpPr>
          <p:spPr>
            <a:xfrm>
              <a:off x="3392302" y="4513177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57" name="Picture 1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F9DE500-9B38-F4A0-54C6-00968625A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639" y="4524244"/>
              <a:ext cx="200797" cy="283271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F445208-219A-F837-E192-08C5A5EC2CED}"/>
                </a:ext>
              </a:extLst>
            </p:cNvPr>
            <p:cNvSpPr txBox="1"/>
            <p:nvPr/>
          </p:nvSpPr>
          <p:spPr>
            <a:xfrm>
              <a:off x="3421776" y="4755571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C2</a:t>
              </a:r>
              <a:endParaRPr lang="en-CA" sz="1200" i="1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48A1BE2-BC3F-3226-1DFA-1111C5DD93C3}"/>
              </a:ext>
            </a:extLst>
          </p:cNvPr>
          <p:cNvGrpSpPr/>
          <p:nvPr/>
        </p:nvGrpSpPr>
        <p:grpSpPr>
          <a:xfrm>
            <a:off x="7657865" y="4363892"/>
            <a:ext cx="298259" cy="431690"/>
            <a:chOff x="8244840" y="4528278"/>
            <a:chExt cx="298259" cy="431690"/>
          </a:xfrm>
        </p:grpSpPr>
        <p:sp>
          <p:nvSpPr>
            <p:cNvPr id="160" name="Rectangle: Folded Corner 159">
              <a:extLst>
                <a:ext uri="{FF2B5EF4-FFF2-40B4-BE49-F238E27FC236}">
                  <a16:creationId xmlns:a16="http://schemas.microsoft.com/office/drawing/2014/main" id="{C13CFD0D-5811-1CF2-4C73-1B8EEAE2FDE7}"/>
                </a:ext>
              </a:extLst>
            </p:cNvPr>
            <p:cNvSpPr/>
            <p:nvPr/>
          </p:nvSpPr>
          <p:spPr>
            <a:xfrm>
              <a:off x="8244840" y="4528278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1" name="Picture 16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4291D98-86FF-7EF7-BFB5-13AC7627E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77" y="4539345"/>
              <a:ext cx="200797" cy="283271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AF6E8E18-7556-37DA-D3F9-1180864157C9}"/>
                </a:ext>
              </a:extLst>
            </p:cNvPr>
            <p:cNvSpPr txBox="1"/>
            <p:nvPr/>
          </p:nvSpPr>
          <p:spPr>
            <a:xfrm>
              <a:off x="8274314" y="4770672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C5</a:t>
              </a:r>
              <a:endParaRPr lang="en-CA" sz="1200" i="1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822C67B-5E03-483C-818B-534CC6A5CDA5}"/>
              </a:ext>
            </a:extLst>
          </p:cNvPr>
          <p:cNvGrpSpPr/>
          <p:nvPr/>
        </p:nvGrpSpPr>
        <p:grpSpPr>
          <a:xfrm>
            <a:off x="7657865" y="4176358"/>
            <a:ext cx="298259" cy="431690"/>
            <a:chOff x="8244840" y="4528278"/>
            <a:chExt cx="298259" cy="431690"/>
          </a:xfrm>
        </p:grpSpPr>
        <p:sp>
          <p:nvSpPr>
            <p:cNvPr id="164" name="Rectangle: Folded Corner 163">
              <a:extLst>
                <a:ext uri="{FF2B5EF4-FFF2-40B4-BE49-F238E27FC236}">
                  <a16:creationId xmlns:a16="http://schemas.microsoft.com/office/drawing/2014/main" id="{1DD2B16F-4D36-4590-64E7-FA4AAD02BE00}"/>
                </a:ext>
              </a:extLst>
            </p:cNvPr>
            <p:cNvSpPr/>
            <p:nvPr/>
          </p:nvSpPr>
          <p:spPr>
            <a:xfrm>
              <a:off x="8244840" y="4528278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5" name="Picture 16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665DBD4-C5E2-7CA5-5B88-B58ACD97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77" y="4539345"/>
              <a:ext cx="200797" cy="283271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B85CCBE0-6AC0-CAAD-4A0D-6BAFE7AE234A}"/>
                </a:ext>
              </a:extLst>
            </p:cNvPr>
            <p:cNvSpPr txBox="1"/>
            <p:nvPr/>
          </p:nvSpPr>
          <p:spPr>
            <a:xfrm>
              <a:off x="8274314" y="4770672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C5</a:t>
              </a:r>
              <a:endParaRPr lang="en-CA" sz="1200" i="1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4D82907-D06F-F484-4309-501B111F59DB}"/>
              </a:ext>
            </a:extLst>
          </p:cNvPr>
          <p:cNvGrpSpPr/>
          <p:nvPr/>
        </p:nvGrpSpPr>
        <p:grpSpPr>
          <a:xfrm>
            <a:off x="7661212" y="4087418"/>
            <a:ext cx="298259" cy="431690"/>
            <a:chOff x="8244840" y="4528278"/>
            <a:chExt cx="298259" cy="431690"/>
          </a:xfrm>
        </p:grpSpPr>
        <p:sp>
          <p:nvSpPr>
            <p:cNvPr id="168" name="Rectangle: Folded Corner 167">
              <a:extLst>
                <a:ext uri="{FF2B5EF4-FFF2-40B4-BE49-F238E27FC236}">
                  <a16:creationId xmlns:a16="http://schemas.microsoft.com/office/drawing/2014/main" id="{3B077EEF-DAC5-8B0B-96BA-D71AE5870E1D}"/>
                </a:ext>
              </a:extLst>
            </p:cNvPr>
            <p:cNvSpPr/>
            <p:nvPr/>
          </p:nvSpPr>
          <p:spPr>
            <a:xfrm>
              <a:off x="8244840" y="4528278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9" name="Picture 16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62882A4-B069-F5EA-D992-0F569E5E0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77" y="4539345"/>
              <a:ext cx="200797" cy="283271"/>
            </a:xfrm>
            <a:prstGeom prst="rect">
              <a:avLst/>
            </a:prstGeom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6717754-58AC-9158-7792-A6B41C4737FA}"/>
                </a:ext>
              </a:extLst>
            </p:cNvPr>
            <p:cNvSpPr txBox="1"/>
            <p:nvPr/>
          </p:nvSpPr>
          <p:spPr>
            <a:xfrm>
              <a:off x="8274314" y="4770672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C5</a:t>
              </a:r>
              <a:endParaRPr lang="en-CA" sz="1200" i="1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C2B6923-B380-E517-BBA4-F0A8492B9C14}"/>
              </a:ext>
            </a:extLst>
          </p:cNvPr>
          <p:cNvGrpSpPr/>
          <p:nvPr/>
        </p:nvGrpSpPr>
        <p:grpSpPr>
          <a:xfrm>
            <a:off x="8677219" y="4308139"/>
            <a:ext cx="298259" cy="431690"/>
            <a:chOff x="9265620" y="4528278"/>
            <a:chExt cx="298259" cy="431690"/>
          </a:xfrm>
        </p:grpSpPr>
        <p:sp>
          <p:nvSpPr>
            <p:cNvPr id="172" name="Rectangle: Folded Corner 171">
              <a:extLst>
                <a:ext uri="{FF2B5EF4-FFF2-40B4-BE49-F238E27FC236}">
                  <a16:creationId xmlns:a16="http://schemas.microsoft.com/office/drawing/2014/main" id="{4A3B3844-C83A-10E9-2661-79510E5B7F76}"/>
                </a:ext>
              </a:extLst>
            </p:cNvPr>
            <p:cNvSpPr/>
            <p:nvPr/>
          </p:nvSpPr>
          <p:spPr>
            <a:xfrm>
              <a:off x="9265620" y="4528278"/>
              <a:ext cx="298259" cy="431690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73" name="Picture 17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D55A10E-C164-AF74-B1BA-AA177F65B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957" y="4539345"/>
              <a:ext cx="200797" cy="283271"/>
            </a:xfrm>
            <a:prstGeom prst="rect">
              <a:avLst/>
            </a:prstGeom>
          </p:spPr>
        </p:pic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CC0B10AA-1D09-0C6C-C1B2-87A777786731}"/>
                </a:ext>
              </a:extLst>
            </p:cNvPr>
            <p:cNvSpPr txBox="1"/>
            <p:nvPr/>
          </p:nvSpPr>
          <p:spPr>
            <a:xfrm>
              <a:off x="9295094" y="4770672"/>
              <a:ext cx="2007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i="1"/>
                <a:t>C6</a:t>
              </a:r>
              <a:endParaRPr lang="en-CA" sz="1200" i="1"/>
            </a:p>
          </p:txBody>
        </p:sp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6FDAC656-191C-E757-3FD9-11F93BC31B70}"/>
              </a:ext>
            </a:extLst>
          </p:cNvPr>
          <p:cNvSpPr/>
          <p:nvPr/>
        </p:nvSpPr>
        <p:spPr>
          <a:xfrm>
            <a:off x="9324682" y="2033912"/>
            <a:ext cx="460150" cy="1280763"/>
          </a:xfrm>
          <a:prstGeom prst="rightBrace">
            <a:avLst>
              <a:gd name="adj1" fmla="val 18066"/>
              <a:gd name="adj2" fmla="val 4925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BB5EB-6F4E-530E-C3F5-ACEB0ADB4DDA}"/>
              </a:ext>
            </a:extLst>
          </p:cNvPr>
          <p:cNvSpPr txBox="1"/>
          <p:nvPr/>
        </p:nvSpPr>
        <p:spPr>
          <a:xfrm>
            <a:off x="9835599" y="1896816"/>
            <a:ext cx="22944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Size of data being transferred to the cloud is high due to high user demand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9EFF93-9D64-4418-8772-3C2997FC36C2}"/>
              </a:ext>
            </a:extLst>
          </p:cNvPr>
          <p:cNvSpPr txBox="1"/>
          <p:nvPr/>
        </p:nvSpPr>
        <p:spPr>
          <a:xfrm>
            <a:off x="8039334" y="888935"/>
            <a:ext cx="1641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Cloud Datacenter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3E7AA-6A59-2272-D5FD-6961BE7C0BC3}"/>
              </a:ext>
            </a:extLst>
          </p:cNvPr>
          <p:cNvSpPr txBox="1"/>
          <p:nvPr/>
        </p:nvSpPr>
        <p:spPr>
          <a:xfrm>
            <a:off x="9530203" y="3681920"/>
            <a:ext cx="22088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Edge Datacenter(s)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407B9-12F6-0F2E-134F-4B4E7DF2D602}"/>
              </a:ext>
            </a:extLst>
          </p:cNvPr>
          <p:cNvSpPr txBox="1"/>
          <p:nvPr/>
        </p:nvSpPr>
        <p:spPr>
          <a:xfrm>
            <a:off x="1379532" y="2877629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E27F5-F8BA-35A6-B954-EC7A7F70C5ED}"/>
              </a:ext>
            </a:extLst>
          </p:cNvPr>
          <p:cNvSpPr txBox="1"/>
          <p:nvPr/>
        </p:nvSpPr>
        <p:spPr>
          <a:xfrm>
            <a:off x="4227652" y="2877629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7E586B-5E60-FABD-83EB-D3395C2A8501}"/>
              </a:ext>
            </a:extLst>
          </p:cNvPr>
          <p:cNvSpPr txBox="1"/>
          <p:nvPr/>
        </p:nvSpPr>
        <p:spPr>
          <a:xfrm>
            <a:off x="6674262" y="101732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Region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FAA1EF-7124-BBF8-4C72-A21802177EAE}"/>
              </a:ext>
            </a:extLst>
          </p:cNvPr>
          <p:cNvSpPr txBox="1"/>
          <p:nvPr/>
        </p:nvSpPr>
        <p:spPr>
          <a:xfrm>
            <a:off x="8269657" y="2862364"/>
            <a:ext cx="16412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Street3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756FC8-2308-097C-CB93-3398923F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404-7C84-47B9-9357-ED468B5D2DC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2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3194 L -0.00131 -0.03148 C 0.0013 -0.04305 0.0056 -0.05347 0.00677 -0.06551 C 0.00768 -0.07477 0.00859 -0.08449 0.00976 -0.09375 C 0.01054 -0.10069 0.01093 -0.10764 0.01198 -0.11458 C 0.01237 -0.11828 0.01328 -0.12176 0.01354 -0.12523 C 0.01406 -0.12916 0.01406 -0.13333 0.01445 -0.13727 C 0.01497 -0.14097 0.01549 -0.14467 0.01588 -0.14861 C 0.01588 -0.14838 0.01614 -0.17407 0.0164 -0.17847 C 0.01666 -0.17963 0.01666 -0.18078 0.01705 -0.18171 C 0.01823 -0.18518 0.022 -0.18819 0.02343 -0.18935 C 0.02539 -0.19051 0.02695 -0.19074 0.02864 -0.19143 C 0.03047 -0.19236 0.03242 -0.19282 0.03424 -0.19375 C 0.04114 -0.19699 0.03515 -0.19514 0.03971 -0.19652 C 0.04036 -0.19699 0.04114 -0.19768 0.04179 -0.19814 C 0.04271 -0.19861 0.04349 -0.19884 0.04414 -0.1993 C 0.04856 -0.20231 0.04414 -0.20023 0.04739 -0.20162 C 0.04909 -0.20555 0.04739 -0.20277 0.05026 -0.20509 C 0.05091 -0.20555 0.05143 -0.20625 0.05195 -0.20671 C 0.05208 -0.20717 0.0526 -0.20764 0.05286 -0.20787 C 0.05351 -0.20833 0.05429 -0.20856 0.05521 -0.20902 C 0.05729 -0.21041 0.05963 -0.2118 0.06185 -0.21296 C 0.0625 -0.21319 0.06341 -0.21365 0.06419 -0.21389 C 0.06549 -0.21435 0.06692 -0.21458 0.06836 -0.21504 C 0.06979 -0.21574 0.07096 -0.21666 0.07239 -0.21736 C 0.075 -0.21852 0.07539 -0.21852 0.07799 -0.21898 C 0.07916 -0.2199 0.08034 -0.2206 0.08151 -0.22129 C 0.0832 -0.22245 0.08463 -0.22384 0.08619 -0.22477 C 0.08737 -0.22546 0.08815 -0.22546 0.08932 -0.22592 C 0.0983 -0.23379 0.0832 -0.22129 0.10078 -0.23148 C 0.12148 -0.24375 0.09583 -0.22916 0.11263 -0.23773 C 0.1138 -0.23842 0.11497 -0.23912 0.11614 -0.24004 C 0.11679 -0.24051 0.11731 -0.24189 0.11797 -0.24236 C 0.12057 -0.24398 0.12343 -0.2449 0.12617 -0.24629 L 0.13606 -0.25185 C 0.13893 -0.25347 0.14297 -0.25648 0.14531 -0.25856 C 0.14648 -0.25972 0.14739 -0.26157 0.14856 -0.26273 C 0.15 -0.26389 0.15169 -0.26458 0.15325 -0.26551 L 0.15989 -0.27037 C 0.16172 -0.27176 0.16367 -0.27268 0.16523 -0.27384 C 0.16784 -0.27569 0.17018 -0.27777 0.17278 -0.27963 C 0.17799 -0.28356 0.18359 -0.28703 0.1888 -0.29074 C 0.1914 -0.29259 0.19375 -0.29398 0.19609 -0.29606 C 0.197 -0.29676 0.19791 -0.29768 0.19909 -0.29814 C 0.20169 -0.29977 0.20898 -0.30139 0.21093 -0.30231 C 0.21731 -0.30463 0.22356 -0.30764 0.22994 -0.31064 C 0.23893 -0.31481 0.24922 -0.32037 0.25794 -0.32639 C 0.26146 -0.32893 0.27083 -0.3375 0.27396 -0.34213 C 0.27604 -0.34514 0.27747 -0.34907 0.27929 -0.35254 C 0.27955 -0.35347 0.28047 -0.35416 0.28073 -0.35532 C 0.28216 -0.35879 0.28359 -0.3625 0.28476 -0.36643 C 0.28476 -0.36666 0.28567 -0.37152 0.28633 -0.37222 C 0.28802 -0.37453 0.1806 -0.42523 0.18268 -0.42615 " pathEditMode="relative" rAng="0" ptsTypes="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969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31 -0.03195 L -0.00131 -0.03149 C 0.0013 -0.04306 0.0056 -0.05348 0.00677 -0.06551 C 0.00768 -0.07477 0.00859 -0.08449 0.00976 -0.09375 C 0.01054 -0.1007 0.01093 -0.10764 0.01198 -0.11459 C 0.01237 -0.11829 0.01328 -0.12176 0.01354 -0.12524 C 0.01406 -0.12917 0.01406 -0.13334 0.01445 -0.13727 C 0.01497 -0.14098 0.01549 -0.14468 0.01588 -0.14861 C 0.01588 -0.14838 0.01614 -0.17408 0.0164 -0.17848 C 0.01666 -0.17963 0.01666 -0.18079 0.01705 -0.18172 C 0.01823 -0.18519 0.022 -0.1882 0.02343 -0.18936 C 0.02539 -0.19051 0.02695 -0.19074 0.02864 -0.19144 C 0.03047 -0.19236 0.03242 -0.19283 0.03424 -0.19375 C 0.04114 -0.19699 0.03515 -0.19514 0.03971 -0.19653 C 0.04036 -0.19699 0.04114 -0.19769 0.04179 -0.19815 C 0.04271 -0.19861 0.04349 -0.19885 0.04414 -0.19931 C 0.04856 -0.20232 0.04414 -0.20024 0.04739 -0.20162 C 0.04909 -0.20556 0.04739 -0.20278 0.05026 -0.2051 C 0.05091 -0.20556 0.05143 -0.20625 0.05195 -0.20672 C 0.05208 -0.20718 0.0526 -0.20764 0.05286 -0.20787 C 0.05351 -0.20834 0.05429 -0.20857 0.05521 -0.20903 C 0.05729 -0.21042 0.05963 -0.21181 0.06185 -0.21297 C 0.0625 -0.2132 0.06341 -0.21366 0.06419 -0.21389 C 0.06549 -0.21436 0.06692 -0.21459 0.06836 -0.21505 C 0.06979 -0.21574 0.07096 -0.21667 0.07239 -0.21736 C 0.075 -0.21852 0.07539 -0.21852 0.07799 -0.21899 C 0.07916 -0.21991 0.08034 -0.22061 0.08151 -0.2213 C 0.0832 -0.22246 0.08463 -0.22385 0.08619 -0.22477 C 0.08737 -0.22547 0.08815 -0.22547 0.08932 -0.22593 C 0.0983 -0.2338 0.0832 -0.2213 0.10078 -0.23149 C 0.12148 -0.24375 0.09583 -0.22917 0.11263 -0.23774 C 0.1138 -0.23843 0.11497 -0.23912 0.11614 -0.24005 C 0.11679 -0.24051 0.11731 -0.2419 0.11797 -0.24236 C 0.12057 -0.24399 0.12343 -0.24491 0.12617 -0.2463 L 0.13606 -0.25186 C 0.13893 -0.25348 0.14297 -0.25649 0.14531 -0.25857 C 0.14648 -0.25973 0.14739 -0.26158 0.14856 -0.26274 C 0.15 -0.26389 0.15169 -0.26459 0.15325 -0.26551 L 0.15989 -0.27037 C 0.16172 -0.27176 0.16367 -0.27269 0.16523 -0.27385 C 0.16784 -0.2757 0.17018 -0.27778 0.17278 -0.27963 C 0.17799 -0.28357 0.18359 -0.28704 0.1888 -0.29074 C 0.1914 -0.2926 0.19375 -0.29399 0.19609 -0.29607 C 0.197 -0.29676 0.19791 -0.29769 0.19909 -0.29815 C 0.20169 -0.29977 0.20898 -0.30139 0.21093 -0.30232 C 0.21731 -0.30463 0.22356 -0.30764 0.22994 -0.31065 C 0.23893 -0.31482 0.24922 -0.32037 0.25794 -0.32639 C 0.26146 -0.32894 0.27083 -0.3375 0.27396 -0.34213 C 0.27604 -0.34514 0.27747 -0.34908 0.27929 -0.35255 C 0.27955 -0.35348 0.28047 -0.35417 0.28073 -0.35533 C 0.28216 -0.3588 0.28359 -0.3625 0.28476 -0.36644 C 0.28476 -0.36667 0.28567 -0.37153 0.28633 -0.37223 C 0.28802 -0.37454 0.1806 -0.42524 0.18268 -0.42616 " pathEditMode="relative" rAng="0" ptsTypes="AAAAAAAAAAAAAAAAAAAAAAAAAAAAAAAAAAAAAAAAAAAAAAAAAAAAA">
                                      <p:cBhvr>
                                        <p:cTn id="39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96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31 -0.03195 L -0.00131 -0.03148 C 0.0013 -0.04306 0.0056 -0.05347 0.00677 -0.06551 C 0.00768 -0.07477 0.00859 -0.08449 0.00976 -0.09375 C 0.01054 -0.1007 0.01093 -0.10764 0.01198 -0.11459 C 0.01237 -0.11829 0.01328 -0.12176 0.01354 -0.12523 C 0.01406 -0.12917 0.01406 -0.13334 0.01445 -0.13727 C 0.01497 -0.14097 0.01549 -0.14468 0.01588 -0.14861 C 0.01588 -0.14838 0.01614 -0.17408 0.0164 -0.17847 C 0.01666 -0.17963 0.01666 -0.18079 0.01705 -0.18171 C 0.01823 -0.18519 0.022 -0.1882 0.02343 -0.18935 C 0.02539 -0.19051 0.02695 -0.19074 0.02864 -0.19144 C 0.03047 -0.19236 0.03242 -0.19283 0.03424 -0.19375 C 0.04114 -0.19699 0.03515 -0.19514 0.03971 -0.19653 C 0.04036 -0.19699 0.04114 -0.19769 0.04179 -0.19815 C 0.04271 -0.19861 0.04349 -0.19884 0.04414 -0.19931 C 0.04856 -0.20232 0.04414 -0.20023 0.04739 -0.20162 C 0.04909 -0.20556 0.04739 -0.20278 0.05026 -0.20509 C 0.05091 -0.20556 0.05143 -0.20625 0.05195 -0.20671 C 0.05208 -0.20718 0.0526 -0.20764 0.05286 -0.20787 C 0.05351 -0.20834 0.05429 -0.20857 0.05521 -0.20903 C 0.05729 -0.21042 0.05963 -0.21181 0.06185 -0.21296 C 0.0625 -0.2132 0.06341 -0.21366 0.06419 -0.21389 C 0.06549 -0.21435 0.06692 -0.21459 0.06836 -0.21505 C 0.06979 -0.21574 0.07096 -0.21667 0.07239 -0.21736 C 0.075 -0.21852 0.07539 -0.21852 0.07799 -0.21898 C 0.07916 -0.21991 0.08034 -0.2206 0.08151 -0.2213 C 0.0832 -0.22246 0.08463 -0.22384 0.08619 -0.22477 C 0.08737 -0.22546 0.08815 -0.22546 0.08932 -0.22593 C 0.0983 -0.2338 0.0832 -0.2213 0.10078 -0.23148 C 0.12148 -0.24375 0.09583 -0.22917 0.11263 -0.23773 C 0.1138 -0.23843 0.11497 -0.23912 0.11614 -0.24005 C 0.11679 -0.24051 0.11731 -0.2419 0.11797 -0.24236 C 0.12057 -0.24398 0.12343 -0.24491 0.12617 -0.2463 L 0.13606 -0.25185 C 0.13893 -0.25347 0.14297 -0.25648 0.14531 -0.25857 C 0.14648 -0.25972 0.14739 -0.26158 0.14856 -0.26273 C 0.15 -0.26389 0.15169 -0.26459 0.15325 -0.26551 L 0.15989 -0.27037 C 0.16172 -0.27176 0.16367 -0.27269 0.16523 -0.27384 C 0.16784 -0.2757 0.17018 -0.27778 0.17278 -0.27963 C 0.17799 -0.28357 0.18359 -0.28704 0.1888 -0.29074 C 0.1914 -0.29259 0.19375 -0.29398 0.19609 -0.29607 C 0.197 -0.29676 0.19791 -0.29769 0.19909 -0.29815 C 0.20169 -0.29977 0.20898 -0.30139 0.21093 -0.30232 C 0.21731 -0.30463 0.22356 -0.30764 0.22994 -0.31065 C 0.23893 -0.31482 0.24922 -0.32037 0.25794 -0.32639 C 0.26146 -0.32894 0.27083 -0.3375 0.27396 -0.34213 C 0.27604 -0.34514 0.27747 -0.34908 0.27929 -0.35255 C 0.27955 -0.35347 0.28047 -0.35417 0.28073 -0.35533 C 0.28216 -0.3588 0.28359 -0.3625 0.28476 -0.36644 C 0.28476 -0.36667 0.28567 -0.37153 0.28633 -0.37222 C 0.28802 -0.37454 0.1806 -0.42523 0.18268 -0.42616 " pathEditMode="relative" rAng="0" ptsTypes="AAAAAAAAAAAAAAAAAAAAAAAAAAAAAAAAAAAAAAAAAAAAAAAAAAAAA">
                                      <p:cBhvr>
                                        <p:cTn id="41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196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331 L 2.70833E-6 -0.03287 C 0.00039 -0.04027 0.00065 -0.04722 0.00104 -0.05439 C 0.00117 -0.05671 0.00143 -0.0699 0.00169 -0.07268 C 0.00195 -0.07847 0.00286 -0.08541 0.00325 -0.09097 C 0.00364 -0.09537 0.0039 -0.09976 0.00416 -0.10416 C 0.00468 -0.12338 0.00482 -0.12291 0.00416 -0.14884 C 0.00416 -0.15162 0.0039 -0.15416 0.00364 -0.15694 C 0.00338 -0.15856 0.00286 -0.16018 0.0026 -0.16203 C 0.00117 -0.17083 0.00273 -0.16388 0.0013 -0.1699 C 0.0013 -0.1706 0.0013 -0.1824 0.00065 -0.18657 C -0.00209 -0.20463 -0.00104 -0.19421 -0.00183 -0.20324 C -0.00143 -0.20578 -0.00117 -0.20856 -0.00065 -0.21111 C -0.00039 -0.21203 2.70833E-6 -0.21273 0.00039 -0.21342 C 0.00104 -0.21527 0.0013 -0.21759 0.00234 -0.21875 C 0.00885 -0.22638 0.00273 -0.21967 0.01966 -0.22939 C 0.02448 -0.23217 0.01901 -0.23078 0.02552 -0.23171 C 0.02708 -0.2324 0.03125 -0.23379 0.0332 -0.23472 C 0.03476 -0.23541 0.03646 -0.23634 0.03802 -0.23703 C 0.03971 -0.23773 0.04153 -0.23796 0.04323 -0.23865 C 0.04401 -0.23912 0.04492 -0.23981 0.0457 -0.24027 C 0.04896 -0.24213 0.05221 -0.24351 0.05547 -0.2449 C 0.0569 -0.2456 0.05833 -0.24699 0.05989 -0.24722 C 0.06198 -0.24768 0.06393 -0.24814 0.06601 -0.24907 C 0.06888 -0.25023 0.07161 -0.25138 0.07435 -0.25301 C 0.07578 -0.2537 0.07721 -0.25463 0.07864 -0.25532 C 0.08047 -0.25601 0.08242 -0.25648 0.08437 -0.25694 C 0.08541 -0.25763 0.08646 -0.25856 0.08763 -0.25926 C 0.09062 -0.26134 0.09414 -0.26296 0.09726 -0.26435 C 0.0983 -0.26481 0.09948 -0.26504 0.10052 -0.26551 C 0.10351 -0.26689 0.10651 -0.26828 0.1095 -0.26967 C 0.11302 -0.27129 0.11666 -0.27222 0.12018 -0.27476 C 0.12422 -0.27754 0.12396 -0.27754 0.12916 -0.28055 C 0.13034 -0.28101 0.13151 -0.28125 0.13268 -0.28217 C 0.13424 -0.28333 0.13567 -0.28495 0.13724 -0.28611 C 0.1414 -0.28958 0.14596 -0.29189 0.15 -0.29583 C 0.1513 -0.29699 0.15234 -0.29814 0.15364 -0.2993 C 0.15482 -0.30046 0.15599 -0.30092 0.15716 -0.30208 C 0.1608 -0.30601 0.16445 -0.30972 0.16771 -0.31412 C 0.16862 -0.31527 0.1694 -0.31666 0.17031 -0.31759 C 0.17174 -0.31921 0.17317 -0.32013 0.17448 -0.32176 C 0.17552 -0.32291 0.17643 -0.3243 0.17747 -0.32569 C 0.17968 -0.3287 0.18216 -0.33148 0.1845 -0.33426 C 0.18672 -0.3368 0.19036 -0.34027 0.19258 -0.34236 C 0.19323 -0.34282 0.19401 -0.34328 0.19479 -0.34398 C 0.19531 -0.34537 0.19583 -0.34676 0.19635 -0.34791 C 0.19713 -0.34953 0.19804 -0.35092 0.1987 -0.35254 C 0.19896 -0.35347 0.19909 -0.35439 0.19935 -0.35532 C 0.20247 -0.36574 0.19961 -0.35463 0.20195 -0.36388 C 0.20065 -0.36805 0.2 -0.37314 0.19804 -0.37592 C 0.19635 -0.37847 0.19375 -0.37847 0.19153 -0.37939 C 0.1901 -0.38009 0.18854 -0.38009 0.18711 -0.38055 C 0.17682 -0.38472 0.18541 -0.38263 0.17864 -0.38402 C 0.17747 -0.38449 0.1763 -0.38518 0.17513 -0.38564 C 0.17265 -0.38726 0.17031 -0.38888 0.16771 -0.39027 C 0.1664 -0.39097 0.16497 -0.39143 0.16354 -0.39213 C 0.16224 -0.39259 0.16093 -0.39351 0.15976 -0.39421 C 0.15885 -0.3949 0.15807 -0.3956 0.15716 -0.39606 C 0.15599 -0.39652 0.15482 -0.39676 0.15364 -0.39722 C 0.14687 -0.39907 0.14791 -0.39861 0.14232 -0.39953 C 0.14101 -0.40023 0.13971 -0.40092 0.13841 -0.40185 C 0.13685 -0.40277 0.13528 -0.40439 0.13359 -0.40509 C 0.12903 -0.40763 0.12435 -0.40902 0.11979 -0.41157 C 0.10976 -0.41689 0.11484 -0.4162 0.10859 -0.41898 C 0.10794 -0.41921 0.10729 -0.41944 0.10664 -0.41944 C 0.10547 -0.41967 0.10442 -0.41944 0.10338 -0.41944 " pathEditMode="relative" rAng="0" ptsTypes="AAAAAAAAAAAAAAAAAAAAAAAAAAAAAAAAAAAAAAAAAAAAAAAAAAAAAAAAAAAAAAAAAA">
                                      <p:cBhvr>
                                        <p:cTn id="43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93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331 L 2.29167E-6 -0.03287 C 0.00039 -0.04028 0.00065 -0.04722 0.00104 -0.0544 C 0.00117 -0.05671 0.00143 -0.06991 0.00169 -0.07269 C 0.00195 -0.07847 0.00286 -0.08542 0.00325 -0.09097 C 0.00364 -0.09537 0.0039 -0.09977 0.00416 -0.10417 C 0.00469 -0.12338 0.00482 -0.12292 0.00416 -0.14884 C 0.00416 -0.15162 0.0039 -0.15417 0.00364 -0.15695 C 0.00338 -0.15857 0.00286 -0.16019 0.0026 -0.16204 C 0.00117 -0.17083 0.00273 -0.16389 0.0013 -0.16991 C 0.0013 -0.1706 0.0013 -0.18241 0.00065 -0.18658 C -0.00209 -0.20463 -0.00104 -0.19421 -0.00183 -0.20324 C -0.00143 -0.20579 -0.00117 -0.20857 -0.00065 -0.21111 C -0.00039 -0.21204 2.29167E-6 -0.21273 0.00039 -0.21343 C 0.00104 -0.21528 0.0013 -0.21759 0.00234 -0.21875 C 0.00885 -0.22639 0.00273 -0.21968 0.01966 -0.2294 C 0.02448 -0.23218 0.01901 -0.23079 0.02552 -0.23171 C 0.02708 -0.23241 0.03125 -0.2338 0.0332 -0.23472 C 0.03476 -0.23542 0.03646 -0.23634 0.03802 -0.23704 C 0.03971 -0.23773 0.04153 -0.23796 0.04323 -0.23866 C 0.04401 -0.23912 0.04492 -0.23982 0.0457 -0.24028 C 0.04896 -0.24213 0.05221 -0.24352 0.05547 -0.24491 C 0.0569 -0.2456 0.05833 -0.24699 0.05989 -0.24722 C 0.06198 -0.24769 0.06393 -0.24815 0.06601 -0.24908 C 0.06888 -0.25023 0.07161 -0.25139 0.07435 -0.25301 C 0.07578 -0.2537 0.07721 -0.25463 0.07864 -0.25533 C 0.08047 -0.25602 0.08242 -0.25648 0.08437 -0.25695 C 0.08541 -0.25764 0.08646 -0.25857 0.08763 -0.25926 C 0.09062 -0.26134 0.09414 -0.26296 0.09726 -0.26435 C 0.09831 -0.26482 0.09948 -0.26505 0.10052 -0.26551 C 0.10351 -0.2669 0.10651 -0.26829 0.1095 -0.26968 C 0.11302 -0.2713 0.11666 -0.27222 0.12018 -0.27477 C 0.12422 -0.27755 0.12396 -0.27755 0.12916 -0.28056 C 0.13034 -0.28102 0.13151 -0.28125 0.13268 -0.28218 C 0.13424 -0.28333 0.13567 -0.28495 0.13724 -0.28611 C 0.1414 -0.28958 0.14596 -0.2919 0.15 -0.29583 C 0.1513 -0.29699 0.15234 -0.29815 0.15364 -0.29931 C 0.15482 -0.30046 0.15599 -0.30093 0.15716 -0.30208 C 0.16081 -0.30602 0.16445 -0.30972 0.16771 -0.31412 C 0.16862 -0.31528 0.1694 -0.31667 0.17031 -0.31759 C 0.17174 -0.31921 0.17317 -0.32014 0.17448 -0.32176 C 0.17552 -0.32292 0.17643 -0.32431 0.17747 -0.3257 C 0.17969 -0.3287 0.18216 -0.33148 0.1845 -0.33426 C 0.18672 -0.33681 0.19036 -0.34028 0.19258 -0.34236 C 0.19323 -0.34283 0.19401 -0.34329 0.19479 -0.34398 C 0.19531 -0.34537 0.19583 -0.34676 0.19635 -0.34792 C 0.19713 -0.34954 0.19804 -0.35093 0.1987 -0.35255 C 0.19896 -0.35347 0.19909 -0.3544 0.19935 -0.35533 C 0.20247 -0.36574 0.19961 -0.35463 0.20195 -0.36389 C 0.20065 -0.36806 0.2 -0.37315 0.19804 -0.37593 C 0.19635 -0.37847 0.19375 -0.37847 0.19153 -0.3794 C 0.1901 -0.38009 0.18854 -0.38009 0.18711 -0.38056 C 0.17682 -0.38472 0.18541 -0.38264 0.17864 -0.38403 C 0.17747 -0.38449 0.1763 -0.38519 0.17513 -0.38565 C 0.17265 -0.38727 0.17031 -0.38889 0.16771 -0.39028 C 0.1664 -0.39097 0.16497 -0.39144 0.16354 -0.39213 C 0.16224 -0.39259 0.16094 -0.39352 0.15976 -0.39421 C 0.15885 -0.39491 0.15807 -0.3956 0.15716 -0.39607 C 0.15599 -0.39653 0.15482 -0.39676 0.15364 -0.39722 C 0.14687 -0.39908 0.14791 -0.39861 0.14232 -0.39954 C 0.14101 -0.40023 0.13971 -0.40093 0.13841 -0.40185 C 0.13685 -0.40278 0.13528 -0.4044 0.13359 -0.40509 C 0.12903 -0.40764 0.12435 -0.40903 0.11979 -0.41158 C 0.10976 -0.4169 0.11484 -0.4162 0.10859 -0.41898 C 0.10794 -0.41921 0.10729 -0.41945 0.10664 -0.41945 C 0.10547 -0.41968 0.10442 -0.41945 0.10338 -0.41945 " pathEditMode="relative" rAng="0" ptsTypes="AAAAAAAAAAAAAAAAAAAAAAAAAAAAAAAAAAAAAAAAAAAAAAAAAAAAAAAAAAAAAAAAAA">
                                      <p:cBhvr>
                                        <p:cTn id="45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932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3472 L -0.00182 -0.03449 C -0.00195 -0.04514 -0.00195 -0.05556 -0.00222 -0.06574 C -0.00222 -0.06829 -0.00235 -0.07083 -0.00248 -0.07315 C -0.00274 -0.07569 -0.00313 -0.07824 -0.00352 -0.08056 C -0.00365 -0.08333 -0.00417 -0.09167 -0.00417 -0.09375 C -0.00417 -0.10579 -0.00404 -0.11782 -0.00378 -0.12986 C -0.00378 -0.1331 -0.00287 -0.14005 -0.00248 -0.14236 C -0.00222 -0.14491 -0.00078 -0.15232 -0.00026 -0.1544 C 0.00364 -0.16898 0.00221 -0.16296 0.00651 -0.17454 C 0.00677 -0.17523 0.0069 -0.17616 0.00716 -0.17685 C 0.00833 -0.17963 0.00976 -0.18079 0.01133 -0.1831 C 0.01471 -0.18796 0.00742 -0.18009 0.01614 -0.18935 C 0.0164 -0.18958 0.0168 -0.18982 0.01706 -0.18982 C 0.01771 -0.19028 0.01823 -0.19074 0.01875 -0.19097 C 0.02604 -0.19514 0.02265 -0.19306 0.02969 -0.1956 C 0.02995 -0.19583 0.03034 -0.19607 0.0306 -0.1963 C 0.03489 -0.19907 0.03359 -0.19792 0.03607 -0.20023 C 0.03646 -0.20162 0.03672 -0.20301 0.03711 -0.20417 C 0.03724 -0.20509 0.0375 -0.20579 0.03776 -0.20648 C 0.0401 -0.2162 0.03841 -0.21042 0.04062 -0.21736 C 0.04075 -0.21875 0.04075 -0.22014 0.04088 -0.2213 C 0.04127 -0.22361 0.04193 -0.22546 0.04219 -0.22778 C 0.04245 -0.23009 0.04232 -0.23264 0.04258 -0.23519 C 0.04271 -0.2375 0.04323 -0.23982 0.04349 -0.2419 C 0.04375 -0.24514 0.04401 -0.24838 0.04414 -0.25162 C 0.04427 -0.25394 0.04427 -0.25625 0.0444 -0.25857 C 0.04492 -0.26597 0.04505 -0.2669 0.0457 -0.27338 C 0.04648 -0.29144 0.04557 -0.27269 0.04674 -0.28773 C 0.04687 -0.28982 0.04687 -0.2919 0.047 -0.29398 C 0.04713 -0.29653 0.04713 -0.29907 0.04739 -0.30162 C 0.04765 -0.30417 0.04818 -0.30694 0.0487 -0.30949 C 0.04948 -0.33009 0.04844 -0.30787 0.04961 -0.32431 C 0.05091 -0.34282 0.04922 -0.32384 0.05026 -0.33472 C 0.05039 -0.34352 0.05039 -0.35232 0.05052 -0.36111 C 0.05065 -0.36343 0.05143 -0.36597 0.05091 -0.36782 C 0.05013 -0.37037 0.04844 -0.37153 0.047 -0.37315 C 0.04466 -0.37593 0.04062 -0.37685 0.03841 -0.37755 C 0.03711 -0.37801 0.03581 -0.37824 0.0345 -0.3787 C 0.03203 -0.37986 0.02982 -0.38148 0.02747 -0.38287 C 0.02682 -0.3831 0.0263 -0.38357 0.02578 -0.38403 C 0.02448 -0.38449 0.02305 -0.38495 0.02161 -0.38565 C 0.02018 -0.38634 0.01888 -0.38796 0.01745 -0.38843 C 0.01367 -0.39005 0.00963 -0.39074 0.00586 -0.39259 C 0.00234 -0.39421 -0.00091 -0.39792 -0.00443 -0.39884 L -0.02474 -0.40394 C -0.0293 -0.40509 -0.03399 -0.40625 -0.03854 -0.40787 C -0.03867 -0.4081 -0.04492 -0.41065 -0.04688 -0.4125 C -0.04792 -0.41343 -0.04974 -0.41528 -0.04974 -0.41505 " pathEditMode="relative" rAng="0" ptsTypes="AAAAAAAAAAAAAAAAAAAAAAAAAAAAAAAAAAAAAAAAAAAAAAAAA">
                                      <p:cBhvr>
                                        <p:cTn id="47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1902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449 L 0.00065 -0.03426 C -0.01068 -0.05857 0.00052 -0.03357 -0.00651 -0.05301 C -0.00742 -0.05556 -0.00872 -0.05787 -0.00976 -0.06042 C -0.01354 -0.06991 -0.01927 -0.08403 -0.02226 -0.09468 C -0.02331 -0.09838 -0.02448 -0.10209 -0.02552 -0.10602 C -0.02695 -0.1125 -0.02799 -0.11922 -0.02969 -0.12547 C -0.03073 -0.12963 -0.03203 -0.13334 -0.03294 -0.1375 C -0.03372 -0.14144 -0.03385 -0.1456 -0.0345 -0.14954 C -0.03489 -0.15209 -0.03568 -0.1544 -0.03607 -0.15695 C -0.03646 -0.1588 -0.03633 -0.16065 -0.03672 -0.16227 C -0.03789 -0.16736 -0.03932 -0.17246 -0.04062 -0.17755 C -0.04088 -0.17894 -0.0414 -0.18033 -0.04154 -0.18172 C -0.04297 -0.19028 -0.04206 -0.18588 -0.04414 -0.19491 C -0.04479 -0.20047 -0.04401 -0.19468 -0.0457 -0.20232 C -0.04622 -0.20417 -0.04622 -0.20741 -0.04635 -0.20903 C -0.04648 -0.21019 -0.04687 -0.21135 -0.047 -0.2125 C -0.04635 -0.26065 -0.04805 -0.21459 -0.04505 -0.24283 C -0.04284 -0.26528 -0.04648 -0.24167 -0.04388 -0.25764 C -0.04375 -0.25972 -0.04362 -0.26158 -0.04349 -0.26343 C -0.04336 -0.26505 -0.04323 -0.2669 -0.04323 -0.26852 C -0.0431 -0.2706 -0.04297 -0.27269 -0.04284 -0.275 C -0.04245 -0.28056 -0.04219 -0.28264 -0.04154 -0.28797 C -0.04075 -0.3206 -0.04206 -0.28264 -0.04023 -0.30926 C -0.0388 -0.33148 -0.04075 -0.3176 -0.03867 -0.33102 C -0.03854 -0.33264 -0.03841 -0.33449 -0.03841 -0.33611 C -0.03828 -0.33866 -0.03828 -0.34144 -0.03802 -0.34422 C -0.03789 -0.34584 -0.03737 -0.34746 -0.03711 -0.34931 C -0.03685 -0.3507 -0.03659 -0.35185 -0.03646 -0.35324 C -0.0362 -0.35834 -0.0362 -0.35972 -0.03542 -0.36482 C -0.03529 -0.36597 -0.03502 -0.3669 -0.03476 -0.36806 C -0.03476 -0.37014 -0.03359 -0.37292 -0.0345 -0.37454 C -0.04023 -0.38449 -0.04336 -0.38403 -0.04896 -0.38866 C -0.04974 -0.38935 -0.05039 -0.39028 -0.05117 -0.39097 C -0.06393 -0.40139 -0.05208 -0.3919 -0.05768 -0.39514 C -0.06015 -0.39653 -0.0625 -0.39838 -0.0651 -0.39954 C -0.06901 -0.40139 -0.07305 -0.40162 -0.07695 -0.40371 C -0.07877 -0.40463 -0.0806 -0.40602 -0.08242 -0.40648 C -0.08633 -0.40741 -0.0901 -0.40764 -0.09401 -0.4081 L -0.10364 -0.41389 C -0.10937 -0.41736 -0.10924 -0.41783 -0.11627 -0.4213 C -0.11927 -0.42292 -0.12213 -0.42523 -0.12526 -0.42523 L -0.13515 -0.42523 " pathEditMode="relative" rAng="0" ptsTypes="AAAAAAAAAAAAAAAAAAAAAAAAAAAAAAAAAAAAAAAAAAA">
                                      <p:cBhvr>
                                        <p:cTn id="49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1953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356 L -0.00052 -0.03333 C 0.00495 -0.06504 0.00573 -0.06342 0.00743 -0.09606 C 0.00847 -0.11504 0.00691 -0.13472 0.00977 -0.15324 C 0.01016 -0.15625 0.01055 -0.15902 0.01107 -0.1618 C 0.0112 -0.16273 0.0112 -0.16388 0.01133 -0.16481 C 0.01211 -0.16921 0.01524 -0.17777 0.01589 -0.17916 C 0.01745 -0.18263 0.01928 -0.18611 0.02071 -0.19004 C 0.02149 -0.19213 0.02214 -0.19421 0.02292 -0.19629 C 0.02344 -0.19745 0.02422 -0.19838 0.02487 -0.19976 C 0.02644 -0.20301 0.028 -0.20694 0.02943 -0.21064 C 0.02761 -0.21273 0.02605 -0.21504 0.02422 -0.21689 C 0.02266 -0.21828 0.02097 -0.21898 0.01941 -0.22037 C 0.01836 -0.22106 0.01745 -0.22199 0.01654 -0.22268 C 0.01459 -0.22361 0.0125 -0.22407 0.01068 -0.22546 C 0.00612 -0.22916 0.00847 -0.22801 0.00391 -0.22893 L -0.00507 -0.23518 C -0.00651 -0.23611 -0.00781 -0.23726 -0.00924 -0.23796 C -0.01093 -0.23888 -0.01276 -0.23981 -0.01445 -0.24097 C -0.01601 -0.24189 -0.01744 -0.24351 -0.01888 -0.2449 C -0.02252 -0.24861 -0.02565 -0.2537 -0.02955 -0.25625 C -0.03229 -0.25833 -0.03502 -0.26041 -0.03789 -0.26203 C -0.04179 -0.26435 -0.04596 -0.26551 -0.04987 -0.26828 C -0.05286 -0.2706 -0.05546 -0.27453 -0.05859 -0.27685 C -0.06354 -0.28125 -0.06888 -0.28426 -0.07395 -0.28842 L -0.08268 -0.29537 C -0.0845 -0.29676 -0.08632 -0.29861 -0.08815 -0.29976 C -0.0901 -0.30115 -0.09205 -0.30231 -0.09388 -0.30393 C -0.09596 -0.30532 -0.09778 -0.3074 -0.09973 -0.30902 C -0.10351 -0.31226 -0.10755 -0.31458 -0.11132 -0.31805 C -0.11562 -0.32222 -0.12005 -0.32592 -0.12421 -0.33009 C -0.12864 -0.33472 -0.12929 -0.33588 -0.13489 -0.33981 C -0.14492 -0.34745 -0.13697 -0.34004 -0.147 -0.34861 C -0.14843 -0.34976 -0.14987 -0.35138 -0.1513 -0.35254 C -0.15286 -0.3537 -0.15455 -0.35463 -0.15612 -0.35601 C -0.1595 -0.35902 -0.16263 -0.36296 -0.16601 -0.36574 C -0.16796 -0.36713 -0.17005 -0.36828 -0.17187 -0.37013 C -0.17239 -0.37083 -0.17291 -0.37152 -0.17343 -0.37199 C -0.1746 -0.37268 -0.17591 -0.37291 -0.17695 -0.37361 C -0.18268 -0.37731 -0.17369 -0.37361 -0.18242 -0.37777 C -0.18567 -0.37916 -0.18906 -0.37986 -0.19218 -0.38171 C -0.19244 -0.38194 -0.1927 -0.38217 -0.19309 -0.38217 C -0.19427 -0.38263 -0.19544 -0.38263 -0.19661 -0.38287 C -0.20885 -0.39583 -0.20026 -0.3875 -0.21054 -0.39606 C -0.21367 -0.39861 -0.2164 -0.40277 -0.21979 -0.40393 C -0.23359 -0.40949 -0.22656 -0.4074 -0.24075 -0.40972 C -0.25182 -0.41574 -0.24192 -0.41111 -0.26549 -0.4125 C -0.26796 -0.41273 -0.27044 -0.41342 -0.27291 -0.41365 C -0.28411 -0.41921 -0.27929 -0.41597 -0.28737 -0.42222 " pathEditMode="relative" rAng="0" ptsTypes="AAAAAAAAAAAAAAAAAAAAAAAAAAAAAAAAAAAAAAAAAAAAAAAAA">
                                      <p:cBhvr>
                                        <p:cTn id="51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-1942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357 L -0.00052 -0.03334 C 0.00495 -0.06505 0.00573 -0.06343 0.00743 -0.09607 C 0.00847 -0.11505 0.00691 -0.13472 0.00977 -0.15324 C 0.01016 -0.15625 0.01055 -0.15903 0.01107 -0.16181 C 0.0112 -0.16273 0.0112 -0.16389 0.01133 -0.16482 C 0.01211 -0.16922 0.01524 -0.17778 0.01589 -0.17917 C 0.01745 -0.18264 0.01928 -0.18611 0.02071 -0.19005 C 0.02149 -0.19213 0.02214 -0.19422 0.02292 -0.1963 C 0.02344 -0.19746 0.02422 -0.19838 0.02487 -0.19977 C 0.02644 -0.20301 0.028 -0.20695 0.02943 -0.21065 C 0.02761 -0.21273 0.02605 -0.21505 0.02422 -0.2169 C 0.02266 -0.21829 0.02097 -0.21898 0.01941 -0.22037 C 0.01836 -0.22107 0.01745 -0.22199 0.01654 -0.22269 C 0.01459 -0.22361 0.0125 -0.22408 0.01068 -0.22547 C 0.00612 -0.22917 0.00847 -0.22801 0.00391 -0.22894 L -0.00507 -0.23519 C -0.00651 -0.23611 -0.00781 -0.23727 -0.00924 -0.23797 C -0.01093 -0.23889 -0.01276 -0.23982 -0.01445 -0.24097 C -0.01601 -0.2419 -0.01744 -0.24352 -0.01888 -0.24491 C -0.02252 -0.24861 -0.02565 -0.25371 -0.02955 -0.25625 C -0.03229 -0.25834 -0.03502 -0.26042 -0.03789 -0.26204 C -0.04179 -0.26435 -0.04596 -0.26551 -0.04987 -0.26829 C -0.05286 -0.2706 -0.05546 -0.27454 -0.05859 -0.27685 C -0.06354 -0.28125 -0.06888 -0.28426 -0.07395 -0.28843 L -0.08268 -0.29537 C -0.0845 -0.29676 -0.08632 -0.29861 -0.08815 -0.29977 C -0.0901 -0.30116 -0.09205 -0.30232 -0.09388 -0.30394 C -0.09596 -0.30533 -0.09778 -0.30741 -0.09974 -0.30903 C -0.10351 -0.31227 -0.10755 -0.31459 -0.11132 -0.31806 C -0.11562 -0.32222 -0.12005 -0.32593 -0.12421 -0.3301 C -0.12864 -0.33472 -0.12929 -0.33588 -0.13489 -0.33982 C -0.14492 -0.34746 -0.13697 -0.34005 -0.147 -0.34861 C -0.14843 -0.34977 -0.14987 -0.35139 -0.1513 -0.35255 C -0.15286 -0.35371 -0.15455 -0.35463 -0.15612 -0.35602 C -0.1595 -0.35903 -0.16263 -0.36297 -0.16601 -0.36574 C -0.16796 -0.36713 -0.17005 -0.36829 -0.17187 -0.37014 C -0.17239 -0.37084 -0.17291 -0.37153 -0.17343 -0.37199 C -0.17461 -0.37269 -0.17591 -0.37292 -0.17695 -0.37361 C -0.18268 -0.37732 -0.17369 -0.37361 -0.18242 -0.37778 C -0.18567 -0.37917 -0.18906 -0.37986 -0.19218 -0.38172 C -0.19244 -0.38195 -0.1927 -0.38218 -0.19309 -0.38218 C -0.19427 -0.38264 -0.19544 -0.38264 -0.19661 -0.38287 C -0.20885 -0.39584 -0.20026 -0.3875 -0.21054 -0.39607 C -0.21367 -0.39861 -0.2164 -0.40278 -0.21979 -0.40394 C -0.23359 -0.40949 -0.22656 -0.40741 -0.24075 -0.40972 C -0.25182 -0.41574 -0.24192 -0.41111 -0.26549 -0.4125 C -0.26796 -0.41273 -0.27044 -0.41343 -0.27291 -0.41366 C -0.28411 -0.41922 -0.27929 -0.41597 -0.28737 -0.42222 " pathEditMode="relative" rAng="0" ptsTypes="AAAAAAAAAAAAAAAAAAAAAAAAAAAAAAAAAAAAAAAAAAAAAAAAA">
                                      <p:cBhvr>
                                        <p:cTn id="53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-1942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357 L -0.00052 -0.03333 C 0.00495 -0.06505 0.00573 -0.06343 0.00743 -0.09607 C 0.00847 -0.11505 0.00691 -0.13472 0.00977 -0.15324 C 0.01016 -0.15625 0.01055 -0.15903 0.01107 -0.16181 C 0.0112 -0.16273 0.0112 -0.16389 0.01133 -0.16482 C 0.01211 -0.16921 0.01524 -0.17778 0.01589 -0.17917 C 0.01745 -0.18264 0.01928 -0.18611 0.02071 -0.19005 C 0.02149 -0.19213 0.02214 -0.19421 0.02292 -0.1963 C 0.02344 -0.19745 0.02422 -0.19838 0.02487 -0.19977 C 0.02644 -0.20301 0.028 -0.20695 0.02943 -0.21065 C 0.02761 -0.21273 0.02605 -0.21505 0.02422 -0.2169 C 0.02266 -0.21829 0.02097 -0.21898 0.01941 -0.22037 C 0.01836 -0.22107 0.01745 -0.22199 0.01654 -0.22269 C 0.01459 -0.22361 0.0125 -0.22407 0.01068 -0.22546 C 0.00612 -0.22917 0.00847 -0.22801 0.00391 -0.22894 L -0.00507 -0.23519 C -0.00651 -0.23611 -0.00781 -0.23727 -0.00924 -0.23796 C -0.01093 -0.23889 -0.01276 -0.23982 -0.01445 -0.24097 C -0.01601 -0.2419 -0.01744 -0.24352 -0.01888 -0.24491 C -0.02252 -0.24861 -0.02565 -0.2537 -0.02955 -0.25625 C -0.03229 -0.25833 -0.03502 -0.26042 -0.03789 -0.26204 C -0.04179 -0.26435 -0.04596 -0.26551 -0.04987 -0.26829 C -0.05286 -0.2706 -0.05546 -0.27454 -0.05859 -0.27685 C -0.06354 -0.28125 -0.06888 -0.28426 -0.07395 -0.28843 L -0.08268 -0.29537 C -0.0845 -0.29676 -0.08632 -0.29861 -0.08815 -0.29977 C -0.0901 -0.30116 -0.09205 -0.30232 -0.09388 -0.30394 C -0.09596 -0.30532 -0.09778 -0.30741 -0.09973 -0.30903 C -0.10351 -0.31227 -0.10755 -0.31458 -0.11132 -0.31806 C -0.11562 -0.32222 -0.12005 -0.32593 -0.12421 -0.33009 C -0.12864 -0.33472 -0.12929 -0.33588 -0.13489 -0.33982 C -0.14492 -0.34745 -0.13697 -0.34005 -0.147 -0.34861 C -0.14843 -0.34977 -0.14987 -0.35139 -0.1513 -0.35255 C -0.15286 -0.3537 -0.15455 -0.35463 -0.15612 -0.35602 C -0.1595 -0.35903 -0.16263 -0.36296 -0.16601 -0.36574 C -0.16796 -0.36713 -0.17005 -0.36829 -0.17187 -0.37014 C -0.17239 -0.37083 -0.17291 -0.37153 -0.17343 -0.37199 C -0.1746 -0.37269 -0.17591 -0.37292 -0.17695 -0.37361 C -0.18268 -0.37732 -0.17369 -0.37361 -0.18242 -0.37778 C -0.18567 -0.37917 -0.18906 -0.37986 -0.19218 -0.38171 C -0.19244 -0.38195 -0.1927 -0.38218 -0.19309 -0.38218 C -0.19427 -0.38264 -0.19544 -0.38264 -0.19661 -0.38287 C -0.20885 -0.39583 -0.20026 -0.3875 -0.21054 -0.39607 C -0.21367 -0.39861 -0.2164 -0.40278 -0.21979 -0.40394 C -0.23359 -0.40949 -0.22656 -0.40741 -0.24075 -0.40972 C -0.25182 -0.41574 -0.24192 -0.41111 -0.26549 -0.4125 C -0.26796 -0.41273 -0.27044 -0.41343 -0.27291 -0.41366 C -0.28411 -0.41921 -0.27929 -0.41597 -0.28737 -0.42222 " pathEditMode="relative" rAng="0" ptsTypes="AAAAAAAAAAAAAAAAAAAAAAAAAAAAAAAAAAAAAAAAAAAAAAAAA">
                                      <p:cBhvr>
                                        <p:cTn id="55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-1942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357 L -0.00052 -0.03334 C 0.00494 -0.06505 0.00572 -0.06343 0.00743 -0.09607 C 0.00846 -0.11505 0.00691 -0.13473 0.00977 -0.15324 C 0.01016 -0.15625 0.01055 -0.15903 0.01107 -0.16181 C 0.0112 -0.16274 0.0112 -0.16389 0.01133 -0.16482 C 0.01211 -0.16922 0.01524 -0.17778 0.01589 -0.17917 C 0.01745 -0.18264 0.01928 -0.18611 0.02071 -0.19005 C 0.02149 -0.19213 0.02214 -0.19422 0.02292 -0.1963 C 0.02344 -0.19746 0.02422 -0.19838 0.02487 -0.19977 C 0.02644 -0.20301 0.028 -0.20695 0.02943 -0.21065 C 0.02761 -0.21274 0.02605 -0.21505 0.02422 -0.2169 C 0.02266 -0.21829 0.02097 -0.21899 0.01941 -0.22037 C 0.01836 -0.22107 0.01745 -0.22199 0.01654 -0.22269 C 0.01459 -0.22361 0.01251 -0.22408 0.01068 -0.22547 C 0.00611 -0.22917 0.00846 -0.22801 0.00391 -0.22894 L -0.00508 -0.23519 C -0.00652 -0.23611 -0.00782 -0.23727 -0.00924 -0.23797 C -0.01094 -0.23889 -0.01277 -0.23982 -0.01446 -0.24098 C -0.01602 -0.2419 -0.01745 -0.24352 -0.01889 -0.24491 C -0.02253 -0.24861 -0.02566 -0.25371 -0.02956 -0.25625 C -0.0323 -0.25834 -0.03503 -0.26042 -0.0379 -0.26204 C -0.0418 -0.26436 -0.04597 -0.26551 -0.04987 -0.26829 C -0.05287 -0.27061 -0.05547 -0.27454 -0.05859 -0.27686 C -0.06355 -0.28125 -0.06889 -0.28426 -0.07396 -0.28843 L -0.08269 -0.29537 C -0.08451 -0.29676 -0.08633 -0.29861 -0.08816 -0.29977 C -0.09011 -0.30116 -0.09206 -0.30232 -0.09389 -0.30394 C -0.09596 -0.30533 -0.09779 -0.30741 -0.09974 -0.30903 C -0.10352 -0.31227 -0.10756 -0.31459 -0.11133 -0.31806 C -0.11563 -0.32223 -0.12006 -0.32593 -0.12422 -0.3301 C -0.12865 -0.33473 -0.1293 -0.33588 -0.1349 -0.33982 C -0.14493 -0.34746 -0.13698 -0.34005 -0.14701 -0.34861 C -0.14844 -0.34977 -0.14987 -0.35139 -0.15131 -0.35255 C -0.15287 -0.35371 -0.15456 -0.35463 -0.15612 -0.35602 C -0.15951 -0.35903 -0.16264 -0.36297 -0.16602 -0.36574 C -0.16797 -0.36713 -0.17006 -0.36829 -0.17188 -0.37014 C -0.1724 -0.37084 -0.17292 -0.37153 -0.17344 -0.37199 C -0.17461 -0.37269 -0.17592 -0.37292 -0.17696 -0.37361 C -0.18269 -0.37732 -0.1737 -0.37361 -0.18243 -0.37778 C -0.18568 -0.37917 -0.18907 -0.37986 -0.19219 -0.38172 C -0.19245 -0.38195 -0.19271 -0.38218 -0.1931 -0.38218 C -0.19428 -0.38264 -0.19545 -0.38264 -0.19662 -0.38287 C -0.20886 -0.39584 -0.20027 -0.3875 -0.21055 -0.39607 C -0.21368 -0.39861 -0.21641 -0.40278 -0.2198 -0.40394 C -0.2336 -0.40949 -0.22657 -0.40741 -0.24076 -0.40973 C -0.25183 -0.41574 -0.24193 -0.41111 -0.2655 -0.4125 C -0.26797 -0.41274 -0.27045 -0.41343 -0.27292 -0.41366 C -0.28412 -0.41922 -0.2793 -0.41598 -0.28737 -0.42223 " pathEditMode="relative" rAng="0" ptsTypes="AAAAAAAAAAAAAAAAAAAAAAAAAAAAAAAAAAAAAAAAAAAAAAAAA">
                                      <p:cBhvr>
                                        <p:cTn id="57" dur="5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2" y="-1942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3426 L 0.00013 -0.03403 C -0.00261 -0.07847 0.00013 -0.04167 -0.00222 -0.06412 C -0.00248 -0.06667 -0.00235 -0.06945 -0.00287 -0.07222 C -0.00404 -0.07894 -0.0056 -0.08542 -0.00703 -0.09213 C -0.0082 -0.09769 -0.00886 -0.10371 -0.01055 -0.1088 C -0.0155 -0.12338 -0.01302 -0.11644 -0.01797 -0.1294 C -0.01823 -0.13125 -0.01862 -0.1331 -0.01888 -0.13519 C -0.01914 -0.13681 -0.01927 -0.13866 -0.01953 -0.14028 C -0.02005 -0.1426 -0.0207 -0.14491 -0.02123 -0.14699 C -0.02123 -0.14815 -0.02149 -0.15486 -0.02188 -0.15672 C -0.02201 -0.15764 -0.02227 -0.15834 -0.02253 -0.15903 C -0.02279 -0.16042 -0.02266 -0.16204 -0.02318 -0.1632 C -0.02539 -0.16806 -0.02826 -0.17222 -0.03086 -0.17685 C -0.03138 -0.17778 -0.03177 -0.17894 -0.03242 -0.17963 C -0.0349 -0.18218 -0.03724 -0.18496 -0.03985 -0.18704 C -0.04323 -0.19005 -0.04714 -0.1919 -0.05013 -0.19584 C -0.05182 -0.19792 -0.05326 -0.2 -0.05534 -0.20139 C -0.05768 -0.20324 -0.06016 -0.20394 -0.06237 -0.20602 C -0.06459 -0.20787 -0.0668 -0.20972 -0.06888 -0.21181 C -0.07031 -0.2132 -0.07175 -0.21505 -0.07331 -0.21621 C -0.07682 -0.21898 -0.08047 -0.22084 -0.08399 -0.22315 C -0.08503 -0.22385 -0.08607 -0.22523 -0.08724 -0.22547 L -0.09453 -0.22662 C -0.09544 -0.22685 -0.10117 -0.22847 -0.103 -0.2294 C -0.10625 -0.23125 -0.10964 -0.23357 -0.11289 -0.23519 C -0.11901 -0.2382 -0.11419 -0.2338 -0.12162 -0.23866 C -0.12357 -0.23982 -0.12526 -0.2419 -0.12709 -0.24329 C -0.12969 -0.24514 -0.13164 -0.24537 -0.13451 -0.24607 C -0.13594 -0.24722 -0.13737 -0.24838 -0.13867 -0.24954 C -0.14037 -0.25093 -0.1418 -0.25278 -0.14349 -0.25417 C -0.14675 -0.25648 -0.15026 -0.2581 -0.15352 -0.26042 C -0.15521 -0.26158 -0.1569 -0.2632 -0.1586 -0.26435 C -0.16081 -0.26574 -0.16302 -0.2669 -0.16511 -0.26829 C -0.16706 -0.26968 -0.16888 -0.27176 -0.17084 -0.27292 C -0.17969 -0.27871 -0.17852 -0.27431 -0.18893 -0.28611 C -0.19128 -0.28889 -0.19375 -0.29121 -0.19597 -0.29422 C -0.19753 -0.29607 -0.19896 -0.29838 -0.20052 -0.30047 C -0.2056 -0.30672 -0.21081 -0.31273 -0.21602 -0.31875 C -0.21719 -0.32014 -0.21823 -0.32176 -0.21953 -0.32269 L -0.22826 -0.32963 C -0.22982 -0.33079 -0.23138 -0.33195 -0.23307 -0.3331 C -0.23438 -0.33403 -0.23581 -0.33472 -0.23724 -0.33588 L -0.253 -0.34908 C -0.25547 -0.35023 -0.25638 -0.35047 -0.25938 -0.35301 C -0.26094 -0.3544 -0.26211 -0.35625 -0.26354 -0.35764 C -0.26888 -0.36227 -0.27123 -0.36343 -0.27578 -0.3669 C -0.27787 -0.36829 -0.27982 -0.3706 -0.2819 -0.3713 C -0.2836 -0.37199 -0.28516 -0.37222 -0.28685 -0.37315 C -0.28906 -0.37431 -0.29128 -0.37616 -0.29349 -0.37755 C -0.29544 -0.37894 -0.2974 -0.3801 -0.29935 -0.38102 C -0.32435 -0.39445 -0.30781 -0.38519 -0.32409 -0.39375 C -0.32891 -0.39607 -0.3336 -0.39885 -0.33828 -0.40116 C -0.34115 -0.40255 -0.34401 -0.4044 -0.34701 -0.4051 L -0.36341 -0.40903 C -0.3711 -0.41435 -0.36732 -0.41158 -0.37461 -0.4176 " pathEditMode="relative" rAng="0" ptsTypes="AAAAAAAAAAAAAAAAAAAAAAAAAAAAAAAAAAAAAAAAAAAAAAAAAAAAAAAA">
                                      <p:cBhvr>
                                        <p:cTn id="59" dur="5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-1916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3426 L 0.00013 -0.03403 C -0.00261 -0.07847 0.00013 -0.04166 -0.00222 -0.06412 C -0.00248 -0.06666 -0.00235 -0.06944 -0.00287 -0.07222 C -0.00404 -0.07893 -0.0056 -0.08541 -0.00703 -0.09213 C -0.0082 -0.09768 -0.00886 -0.1037 -0.01055 -0.10879 C -0.0155 -0.12338 -0.01302 -0.11643 -0.01797 -0.1294 C -0.01823 -0.13125 -0.01862 -0.1331 -0.01888 -0.13518 C -0.01914 -0.1368 -0.01927 -0.13866 -0.01953 -0.14028 C -0.02005 -0.14259 -0.0207 -0.14491 -0.02123 -0.14699 C -0.02123 -0.14815 -0.02149 -0.15486 -0.02188 -0.15671 C -0.02201 -0.15764 -0.02227 -0.15833 -0.02253 -0.15903 C -0.02279 -0.16041 -0.02266 -0.16203 -0.02318 -0.16319 C -0.02539 -0.16805 -0.02826 -0.17222 -0.03086 -0.17685 C -0.03138 -0.17778 -0.03177 -0.17893 -0.03242 -0.17963 C -0.0349 -0.18217 -0.03724 -0.18495 -0.03985 -0.18703 C -0.04323 -0.19004 -0.04714 -0.1919 -0.05013 -0.19583 C -0.05182 -0.19791 -0.05326 -0.2 -0.05534 -0.20139 C -0.05768 -0.20324 -0.06016 -0.20393 -0.06237 -0.20602 C -0.06458 -0.20787 -0.0668 -0.20972 -0.06888 -0.2118 C -0.07031 -0.21319 -0.07175 -0.21504 -0.07331 -0.2162 C -0.07682 -0.21898 -0.08047 -0.22083 -0.08399 -0.22315 C -0.08503 -0.22384 -0.08607 -0.22523 -0.08724 -0.22546 L -0.09453 -0.22662 C -0.09544 -0.22685 -0.10117 -0.22847 -0.103 -0.2294 C -0.10625 -0.23125 -0.10964 -0.23356 -0.11289 -0.23518 C -0.11901 -0.23819 -0.11419 -0.23379 -0.12162 -0.23866 C -0.12357 -0.23981 -0.12526 -0.2419 -0.12708 -0.24328 C -0.12969 -0.24514 -0.13164 -0.24537 -0.13451 -0.24606 C -0.13594 -0.24722 -0.13737 -0.24838 -0.13867 -0.24953 C -0.14037 -0.25092 -0.1418 -0.25278 -0.14349 -0.25416 C -0.14675 -0.25648 -0.15026 -0.2581 -0.15352 -0.26041 C -0.15521 -0.26157 -0.1569 -0.26319 -0.1586 -0.26435 C -0.16081 -0.26574 -0.16302 -0.2669 -0.16511 -0.26828 C -0.16706 -0.26967 -0.16888 -0.27176 -0.17083 -0.27291 C -0.17969 -0.2787 -0.17852 -0.2743 -0.18893 -0.28611 C -0.19128 -0.28889 -0.19375 -0.2912 -0.19597 -0.29421 C -0.19753 -0.29606 -0.19896 -0.29838 -0.20052 -0.30046 C -0.2056 -0.30671 -0.21081 -0.31273 -0.21602 -0.31875 C -0.21719 -0.32014 -0.21823 -0.32176 -0.21953 -0.32268 L -0.22826 -0.32963 C -0.22982 -0.33078 -0.23138 -0.33194 -0.23307 -0.3331 C -0.23438 -0.33403 -0.23581 -0.33472 -0.23724 -0.33588 L -0.253 -0.34907 C -0.25547 -0.35023 -0.25638 -0.35046 -0.25938 -0.35301 C -0.26094 -0.3544 -0.26211 -0.35625 -0.26354 -0.35764 C -0.26888 -0.36227 -0.27123 -0.36342 -0.27578 -0.3669 C -0.27787 -0.36828 -0.27982 -0.3706 -0.2819 -0.37129 C -0.2836 -0.37199 -0.28516 -0.37222 -0.28685 -0.37315 C -0.28906 -0.3743 -0.29128 -0.37616 -0.29349 -0.37754 C -0.29544 -0.37893 -0.2974 -0.38009 -0.29935 -0.38102 C -0.32435 -0.39444 -0.30781 -0.38518 -0.32409 -0.39375 C -0.32891 -0.39606 -0.3336 -0.39884 -0.33828 -0.40116 C -0.34115 -0.40254 -0.34401 -0.4044 -0.34701 -0.40509 L -0.36341 -0.40903 C -0.3711 -0.41435 -0.36732 -0.41157 -0.37461 -0.41759 " pathEditMode="relative" rAng="0" ptsTypes="AAAAAAAAAAAAAAAAAAAAAAAAAAAAAAAAAAAAAAAAAAAAAAAAAAAAAAAA">
                                      <p:cBhvr>
                                        <p:cTn id="61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ConfettiVTI">
  <a:themeElements>
    <a:clrScheme name="AnalogousFromLightSeedRightStep">
      <a:dk1>
        <a:srgbClr val="000000"/>
      </a:dk1>
      <a:lt1>
        <a:srgbClr val="FFFFFF"/>
      </a:lt1>
      <a:dk2>
        <a:srgbClr val="412426"/>
      </a:dk2>
      <a:lt2>
        <a:srgbClr val="E8E5E2"/>
      </a:lt2>
      <a:accent1>
        <a:srgbClr val="6DA5E0"/>
      </a:accent1>
      <a:accent2>
        <a:srgbClr val="5C66DC"/>
      </a:accent2>
      <a:accent3>
        <a:srgbClr val="9D7AE2"/>
      </a:accent3>
      <a:accent4>
        <a:srgbClr val="BD5CDC"/>
      </a:accent4>
      <a:accent5>
        <a:srgbClr val="E27AD0"/>
      </a:accent5>
      <a:accent6>
        <a:srgbClr val="DC5C91"/>
      </a:accent6>
      <a:hlink>
        <a:srgbClr val="9C7D5E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8aac226-2f03-4b4d-9037-b46d56c55210}" enabled="0" method="" siteId="{78aac226-2f03-4b4d-9037-b46d56c5521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1318</Words>
  <Application>Microsoft Macintosh PowerPoint</Application>
  <PresentationFormat>Widescreen</PresentationFormat>
  <Paragraphs>618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Gill Sans Nova</vt:lpstr>
      <vt:lpstr>Times New Roman</vt:lpstr>
      <vt:lpstr>Wingdings</vt:lpstr>
      <vt:lpstr>ConfettiVTI</vt:lpstr>
      <vt:lpstr>Office Theme</vt:lpstr>
      <vt:lpstr>Falcon: Live Reconfiguration for Stateful Stream Processing on the Edge</vt:lpstr>
      <vt:lpstr>What Is Stream Processing?</vt:lpstr>
      <vt:lpstr>Stream Processing Is Popular</vt:lpstr>
      <vt:lpstr>Stateful Stream Processing - Basics</vt:lpstr>
      <vt:lpstr>Stateful Stream Processing - State</vt:lpstr>
      <vt:lpstr>Stateful Stream Processing - Windows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 For Frequent Adaptation</vt:lpstr>
      <vt:lpstr>Existing Systems</vt:lpstr>
      <vt:lpstr>PowerPoint Presentation</vt:lpstr>
      <vt:lpstr>PowerPoint Presentation</vt:lpstr>
      <vt:lpstr>PowerPoint Presentation</vt:lpstr>
      <vt:lpstr>Existing Solutions Fail For The Edge-Cloud!</vt:lpstr>
      <vt:lpstr>Challenges Of Performing Reconfiguration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Baselines</vt:lpstr>
      <vt:lpstr>Benchmark Apps</vt:lpstr>
      <vt:lpstr>Disruption Duration</vt:lpstr>
      <vt:lpstr>Peak Latency Jitter</vt:lpstr>
      <vt:lpstr>Summary &amp;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Falcon: Live Reconfiguration for Stateful Stream Processing on the Edge</dc:title>
  <dc:creator>Pritish Mishra</dc:creator>
  <cp:lastModifiedBy>Eyal de Lara</cp:lastModifiedBy>
  <cp:revision>18</cp:revision>
  <dcterms:created xsi:type="dcterms:W3CDTF">2024-05-06T14:59:38Z</dcterms:created>
  <dcterms:modified xsi:type="dcterms:W3CDTF">2024-12-11T20:07:31Z</dcterms:modified>
</cp:coreProperties>
</file>