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0"/>
  </p:notesMasterIdLst>
  <p:sldIdLst>
    <p:sldId id="266" r:id="rId2"/>
    <p:sldId id="307" r:id="rId3"/>
    <p:sldId id="309" r:id="rId4"/>
    <p:sldId id="311" r:id="rId5"/>
    <p:sldId id="289" r:id="rId6"/>
    <p:sldId id="315" r:id="rId7"/>
    <p:sldId id="327" r:id="rId8"/>
    <p:sldId id="329" r:id="rId9"/>
    <p:sldId id="325" r:id="rId10"/>
    <p:sldId id="320" r:id="rId11"/>
    <p:sldId id="301" r:id="rId12"/>
    <p:sldId id="321" r:id="rId13"/>
    <p:sldId id="324" r:id="rId14"/>
    <p:sldId id="322" r:id="rId15"/>
    <p:sldId id="323" r:id="rId16"/>
    <p:sldId id="306" r:id="rId17"/>
    <p:sldId id="328" r:id="rId18"/>
    <p:sldId id="283" r:id="rId1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CFF"/>
    <a:srgbClr val="DCF0C6"/>
    <a:srgbClr val="FFEEB7"/>
    <a:srgbClr val="FF3300"/>
    <a:srgbClr val="FF0066"/>
    <a:srgbClr val="003366"/>
    <a:srgbClr val="006666"/>
    <a:srgbClr val="339933"/>
    <a:srgbClr val="00CC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169" autoAdjust="0"/>
    <p:restoredTop sz="91509" autoAdjust="0"/>
  </p:normalViewPr>
  <p:slideViewPr>
    <p:cSldViewPr>
      <p:cViewPr>
        <p:scale>
          <a:sx n="40" d="100"/>
          <a:sy n="40" d="100"/>
        </p:scale>
        <p:origin x="-2004" y="-1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plotArea>
      <c:layout>
        <c:manualLayout>
          <c:layoutTarget val="inner"/>
          <c:xMode val="edge"/>
          <c:yMode val="edge"/>
          <c:x val="0.15816007549618102"/>
          <c:y val="5.1400554097404488E-2"/>
          <c:w val="0.82399318764929663"/>
          <c:h val="0.8213732137649461"/>
        </c:manualLayout>
      </c:layout>
      <c:barChart>
        <c:barDir val="col"/>
        <c:grouping val="clustered"/>
        <c:ser>
          <c:idx val="0"/>
          <c:order val="0"/>
          <c:tx>
            <c:strRef>
              <c:f>cdmaaverageaccuracy!$A$9</c:f>
              <c:strCache>
                <c:ptCount val="1"/>
                <c:pt idx="0">
                  <c:v>1 Channel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cdmaaverageaccuracy!$B$8:$C$8</c:f>
              <c:strCache>
                <c:ptCount val="2"/>
                <c:pt idx="0">
                  <c:v>Downtown</c:v>
                </c:pt>
                <c:pt idx="1">
                  <c:v>Suburb</c:v>
                </c:pt>
              </c:strCache>
            </c:strRef>
          </c:cat>
          <c:val>
            <c:numRef>
              <c:f>cdmaaverageaccuracy!$B$9:$C$9</c:f>
              <c:numCache>
                <c:formatCode>General</c:formatCode>
                <c:ptCount val="2"/>
                <c:pt idx="0">
                  <c:v>11.6</c:v>
                </c:pt>
                <c:pt idx="1">
                  <c:v>13.950000000000003</c:v>
                </c:pt>
              </c:numCache>
            </c:numRef>
          </c:val>
        </c:ser>
        <c:ser>
          <c:idx val="1"/>
          <c:order val="1"/>
          <c:tx>
            <c:strRef>
              <c:f>cdmaaverageaccuracy!$A$10</c:f>
              <c:strCache>
                <c:ptCount val="1"/>
                <c:pt idx="0">
                  <c:v>All Channels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cdmaaverageaccuracy!$B$8:$C$8</c:f>
              <c:strCache>
                <c:ptCount val="2"/>
                <c:pt idx="0">
                  <c:v>Downtown</c:v>
                </c:pt>
                <c:pt idx="1">
                  <c:v>Suburb</c:v>
                </c:pt>
              </c:strCache>
            </c:strRef>
          </c:cat>
          <c:val>
            <c:numRef>
              <c:f>cdmaaverageaccuracy!$B$10:$C$10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11</c:v>
                </c:pt>
              </c:numCache>
            </c:numRef>
          </c:val>
        </c:ser>
        <c:ser>
          <c:idx val="2"/>
          <c:order val="2"/>
          <c:tx>
            <c:strRef>
              <c:f>cdmaaverageaccuracy!$A$11</c:f>
              <c:strCache>
                <c:ptCount val="1"/>
                <c:pt idx="0">
                  <c:v>Feature Selection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cdmaaverageaccuracy!$B$8:$C$8</c:f>
              <c:strCache>
                <c:ptCount val="2"/>
                <c:pt idx="0">
                  <c:v>Downtown</c:v>
                </c:pt>
                <c:pt idx="1">
                  <c:v>Suburb</c:v>
                </c:pt>
              </c:strCache>
            </c:strRef>
          </c:cat>
          <c:val>
            <c:numRef>
              <c:f>cdmaaverageaccuracy!$B$11:$C$11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6.35</c:v>
                </c:pt>
              </c:numCache>
            </c:numRef>
          </c:val>
        </c:ser>
        <c:axId val="72997504"/>
        <c:axId val="57876864"/>
      </c:barChart>
      <c:catAx>
        <c:axId val="72997504"/>
        <c:scaling>
          <c:orientation val="minMax"/>
        </c:scaling>
        <c:axPos val="b"/>
        <c:tickLblPos val="nextTo"/>
        <c:crossAx val="57876864"/>
        <c:crosses val="autoZero"/>
        <c:auto val="1"/>
        <c:lblAlgn val="ctr"/>
        <c:lblOffset val="100"/>
      </c:catAx>
      <c:valAx>
        <c:axId val="57876864"/>
        <c:scaling>
          <c:orientation val="minMax"/>
          <c:max val="2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Error</a:t>
                </a:r>
                <a:r>
                  <a:rPr lang="en-CA" baseline="0" dirty="0" smtClean="0"/>
                  <a:t> (meters)</a:t>
                </a:r>
                <a:endParaRPr lang="en-CA" dirty="0"/>
              </a:p>
            </c:rich>
          </c:tx>
          <c:layout/>
        </c:title>
        <c:numFmt formatCode="General" sourceLinked="1"/>
        <c:tickLblPos val="nextTo"/>
        <c:crossAx val="7299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371990538219769"/>
          <c:y val="2.720180810731998E-2"/>
          <c:w val="0.49628009461780237"/>
          <c:h val="0.21035788958583573"/>
        </c:manualLayout>
      </c:layout>
    </c:legend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plotArea>
      <c:layout>
        <c:manualLayout>
          <c:layoutTarget val="inner"/>
          <c:xMode val="edge"/>
          <c:yMode val="edge"/>
          <c:x val="0.15079671492676325"/>
          <c:y val="5.1400554097404488E-2"/>
          <c:w val="0.84920328507323661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cdmavswifiandgsm!$B$6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cdmavswifiandgsm!$A$7:$A$8</c:f>
              <c:strCache>
                <c:ptCount val="2"/>
                <c:pt idx="0">
                  <c:v>All Sources</c:v>
                </c:pt>
                <c:pt idx="1">
                  <c:v>Feature Selection</c:v>
                </c:pt>
              </c:strCache>
            </c:strRef>
          </c:cat>
          <c:val>
            <c:numRef>
              <c:f>cdmavswifiandgsm!$B$7:$B$8</c:f>
              <c:numCache>
                <c:formatCode>General</c:formatCode>
                <c:ptCount val="2"/>
                <c:pt idx="0">
                  <c:v>4.55</c:v>
                </c:pt>
                <c:pt idx="1">
                  <c:v>3.4000000000000004</c:v>
                </c:pt>
              </c:numCache>
            </c:numRef>
          </c:val>
        </c:ser>
        <c:ser>
          <c:idx val="1"/>
          <c:order val="1"/>
          <c:tx>
            <c:strRef>
              <c:f>cdmavswifiandgsm!$C$6</c:f>
              <c:strCache>
                <c:ptCount val="1"/>
                <c:pt idx="0">
                  <c:v>GSM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dPt>
          <c:cat>
            <c:strRef>
              <c:f>cdmavswifiandgsm!$A$7:$A$8</c:f>
              <c:strCache>
                <c:ptCount val="2"/>
                <c:pt idx="0">
                  <c:v>All Sources</c:v>
                </c:pt>
                <c:pt idx="1">
                  <c:v>Feature Selection</c:v>
                </c:pt>
              </c:strCache>
            </c:strRef>
          </c:cat>
          <c:val>
            <c:numRef>
              <c:f>cdmavswifiandgsm!$C$7:$C$8</c:f>
              <c:numCache>
                <c:formatCode>General</c:formatCode>
                <c:ptCount val="2"/>
                <c:pt idx="0">
                  <c:v>6.1</c:v>
                </c:pt>
                <c:pt idx="1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cdmavswifiandgsm!$D$6</c:f>
              <c:strCache>
                <c:ptCount val="1"/>
                <c:pt idx="0">
                  <c:v>CDMA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cat>
            <c:strRef>
              <c:f>cdmavswifiandgsm!$A$7:$A$8</c:f>
              <c:strCache>
                <c:ptCount val="2"/>
                <c:pt idx="0">
                  <c:v>All Sources</c:v>
                </c:pt>
                <c:pt idx="1">
                  <c:v>Feature Selection</c:v>
                </c:pt>
              </c:strCache>
            </c:strRef>
          </c:cat>
          <c:val>
            <c:numRef>
              <c:f>cdmavswifiandgsm!$D$7:$D$8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4.5999999999999996</c:v>
                </c:pt>
              </c:numCache>
            </c:numRef>
          </c:val>
        </c:ser>
        <c:axId val="57915648"/>
        <c:axId val="57925632"/>
      </c:barChart>
      <c:catAx>
        <c:axId val="57915648"/>
        <c:scaling>
          <c:orientation val="minMax"/>
        </c:scaling>
        <c:axPos val="b"/>
        <c:tickLblPos val="nextTo"/>
        <c:crossAx val="57925632"/>
        <c:crosses val="autoZero"/>
        <c:auto val="1"/>
        <c:lblAlgn val="ctr"/>
        <c:lblOffset val="100"/>
      </c:catAx>
      <c:valAx>
        <c:axId val="579256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Error </a:t>
                </a:r>
                <a:r>
                  <a:rPr lang="en-CA" baseline="0" dirty="0" smtClean="0"/>
                  <a:t>(meters)</a:t>
                </a:r>
                <a:endParaRPr lang="en-CA" dirty="0"/>
              </a:p>
            </c:rich>
          </c:tx>
          <c:layout/>
        </c:title>
        <c:numFmt formatCode="General" sourceLinked="1"/>
        <c:tickLblPos val="nextTo"/>
        <c:crossAx val="5791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02277537888438"/>
          <c:y val="3.0795040545304988E-2"/>
          <c:w val="0.24612776225552452"/>
          <c:h val="0.25115157480314959"/>
        </c:manualLayout>
      </c:layout>
    </c:legend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plotArea>
      <c:layout/>
      <c:barChart>
        <c:barDir val="col"/>
        <c:grouping val="clustered"/>
        <c:ser>
          <c:idx val="0"/>
          <c:order val="0"/>
          <c:cat>
            <c:strRef>
              <c:f>Sheet3!$A$2:$A$4</c:f>
              <c:strCache>
                <c:ptCount val="3"/>
                <c:pt idx="0">
                  <c:v>WiFi</c:v>
                </c:pt>
                <c:pt idx="1">
                  <c:v>GSM</c:v>
                </c:pt>
                <c:pt idx="2">
                  <c:v>CDMA</c:v>
                </c:pt>
              </c:strCache>
            </c:strRef>
          </c:cat>
          <c:val>
            <c:numRef>
              <c:f>Sheet3!$B$2:$B$4</c:f>
              <c:numCache>
                <c:formatCode>General</c:formatCode>
                <c:ptCount val="3"/>
                <c:pt idx="0">
                  <c:v>100</c:v>
                </c:pt>
                <c:pt idx="1">
                  <c:v>84</c:v>
                </c:pt>
                <c:pt idx="2">
                  <c:v>87</c:v>
                </c:pt>
              </c:numCache>
            </c:numRef>
          </c:val>
        </c:ser>
        <c:axId val="74813440"/>
        <c:axId val="74814976"/>
      </c:barChart>
      <c:catAx>
        <c:axId val="74813440"/>
        <c:scaling>
          <c:orientation val="minMax"/>
        </c:scaling>
        <c:axPos val="b"/>
        <c:tickLblPos val="nextTo"/>
        <c:crossAx val="74814976"/>
        <c:crosses val="autoZero"/>
        <c:auto val="1"/>
        <c:lblAlgn val="ctr"/>
        <c:lblOffset val="100"/>
      </c:catAx>
      <c:valAx>
        <c:axId val="74814976"/>
        <c:scaling>
          <c:orientation val="minMax"/>
          <c:max val="1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Successful Predictions (%)</a:t>
                </a:r>
                <a:endParaRPr lang="en-CA" dirty="0"/>
              </a:p>
            </c:rich>
          </c:tx>
          <c:layout/>
        </c:title>
        <c:numFmt formatCode="General" sourceLinked="1"/>
        <c:tickLblPos val="nextTo"/>
        <c:crossAx val="74813440"/>
        <c:crosses val="autoZero"/>
        <c:crossBetween val="between"/>
        <c:majorUnit val="20"/>
        <c:minorUnit val="1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DA4FBFA-7069-4634-8EBC-47D6F4F123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7D65D-D1D2-4B1B-909D-537EC22DC25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 am going to present CILoS, which is an CDMA based indoor location system and achieves median accuracy of 5 meters.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84330-7187-4FF3-BA99-DEA096170940}" type="slidenum">
              <a:rPr lang="en-US"/>
              <a:pPr/>
              <a:t>10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We can eliminate these erroneous reading with a two step filtering technique.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75591-641C-47C3-9EAE-B0B6E103B688}" type="slidenum">
              <a:rPr lang="en-US"/>
              <a:pPr/>
              <a:t>11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/>
              <a:t>That differ in the number of channels used in localization</a:t>
            </a:r>
          </a:p>
          <a:p>
            <a:pPr>
              <a:buFontTx/>
              <a:buChar char="-"/>
            </a:pPr>
            <a:r>
              <a:rPr lang="en-US"/>
              <a:t>Some of the sources are noisy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84330-7187-4FF3-BA99-DEA096170940}" type="slidenum">
              <a:rPr lang="en-US"/>
              <a:pPr/>
              <a:t>12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We can eliminate these erroneous reading with a two step filtering technique.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84330-7187-4FF3-BA99-DEA09617094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can eliminate these erroneous reading with a two step filtering technique.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84330-7187-4FF3-BA99-DEA096170940}" type="slidenum">
              <a:rPr lang="en-US"/>
              <a:pPr/>
              <a:t>14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can eliminate these erroneous reading with a two step filtering technique.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84330-7187-4FF3-BA99-DEA09617094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 can eliminate these erroneous reading with a two step filtering technique.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8EAB6-0522-4811-A5FA-D78088301697}" type="slidenum">
              <a:rPr lang="en-US"/>
              <a:pPr/>
              <a:t>16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1BE23-4E05-4565-B8BA-D22815217965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C1561-F2E0-4C2E-823C-54CF894FD67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998F1-8206-420F-B32B-B926C47116DB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This is a map of a typical building floor. Circles represent locations were fingerprints were collected. Yellow boxes list APs and the signal strength values as recorded at a specific location. Note that nearby locations have similar fingerprints, while the fingerprints of far locations look different.</a:t>
            </a:r>
          </a:p>
          <a:p>
            <a:r>
              <a:rPr lang="en-US" dirty="0"/>
              <a:t>Once fingerprints are </a:t>
            </a:r>
            <a:r>
              <a:rPr lang="en-US" dirty="0" err="1"/>
              <a:t>colleted</a:t>
            </a:r>
            <a:r>
              <a:rPr lang="en-US"/>
              <a:t> and stored, the next step would be to perform the localization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46B44-F87E-430A-9624-52361FC2820A}" type="slidenum">
              <a:rPr lang="en-US"/>
              <a:pPr/>
              <a:t>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Fingerprinting is a good technique that is appropriate and proved to work well with WiFi in indoor environments. The question remains whether we can use GSM fingerprinting to achieve good localization accuracies.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96B4C-B514-4FB8-B2FA-982600BEF0A4}" type="slidenum">
              <a:rPr lang="en-US"/>
              <a:pPr/>
              <a:t>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584330-7187-4FF3-BA99-DEA096170940}" type="slidenum">
              <a:rPr lang="en-US"/>
              <a:pPr/>
              <a:t>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We can eliminate these erroneous reading with a two step filtering technique.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1E2D1-5DAF-401E-95AC-2F94C80BE2B1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CDMA is a spread spectrum technique in which all the base stations of an operator share the same frequency.</a:t>
            </a:r>
          </a:p>
          <a:p>
            <a:pPr>
              <a:buFontTx/>
              <a:buChar char="-"/>
            </a:pPr>
            <a:r>
              <a:rPr lang="en-US" dirty="0"/>
              <a:t>Pilot channel is used at the mobile station to uniquely identify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1E2D1-5DAF-401E-95AC-2F94C80BE2B1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CDMA is a spread spectrum technique in which all the base stations of an operator share the same frequency.</a:t>
            </a:r>
          </a:p>
          <a:p>
            <a:pPr>
              <a:buFontTx/>
              <a:buChar char="-"/>
            </a:pPr>
            <a:r>
              <a:rPr lang="en-US" dirty="0"/>
              <a:t>Pilot channel is used at the mobile station to uniquely identify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4E932-D5ED-4BF6-BD0D-933E1F9E984A}" type="slidenum">
              <a:rPr lang="en-US"/>
              <a:pPr/>
              <a:t>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 buildings are located in different geographical regions that widely differ in their network coverage characteristics.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5520337-5E45-4934-BCEB-778E560A2B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7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5C5F0-D417-4F9A-91C4-B483E8018B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5DE64-DAC1-471A-AFEC-605B80BEE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6E7670-2241-4A78-931B-3CC90F444B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186F6-02E5-40AC-992D-5E0A15E419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26C00-8819-47AF-95BF-61BFFE6120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AD53E-D62F-42F8-ADE3-2417EEFF0A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7C43F-0828-4DF9-8DA9-884C9E0273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6FA3B-383C-4361-B165-E17386C065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FE89-8008-4D96-AAAF-E5383BDFC7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A1B23-BDD4-42EC-805E-FA7BF141BF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9C8A9-CB41-4647-962C-E34C1C674D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3EAC546-A598-4FF5-AC5A-B17393AAA2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6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lara@cs.toronto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.toronto.edu/~dela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7700" y="990600"/>
            <a:ext cx="7848600" cy="1135063"/>
          </a:xfrm>
        </p:spPr>
        <p:txBody>
          <a:bodyPr/>
          <a:lstStyle/>
          <a:p>
            <a:pPr algn="ctr"/>
            <a:r>
              <a:rPr lang="en-US" sz="4400" dirty="0"/>
              <a:t>CILoS: </a:t>
            </a:r>
            <a:r>
              <a:rPr lang="en-US" sz="4400" dirty="0" smtClean="0"/>
              <a:t> A CDMA </a:t>
            </a:r>
            <a:r>
              <a:rPr lang="en-US" sz="4400" dirty="0"/>
              <a:t>Indoor </a:t>
            </a:r>
            <a:r>
              <a:rPr lang="en-US" sz="4400" dirty="0" smtClean="0"/>
              <a:t>Localization </a:t>
            </a:r>
            <a:r>
              <a:rPr lang="en-US" sz="4400" dirty="0"/>
              <a:t>System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67075"/>
            <a:ext cx="7848600" cy="1752600"/>
          </a:xfrm>
        </p:spPr>
        <p:txBody>
          <a:bodyPr/>
          <a:lstStyle/>
          <a:p>
            <a:pPr algn="ctr"/>
            <a:r>
              <a:rPr lang="en-US" dirty="0"/>
              <a:t>Waqas ur </a:t>
            </a:r>
            <a:r>
              <a:rPr lang="en-US" dirty="0" smtClean="0"/>
              <a:t>Rehman, </a:t>
            </a:r>
            <a:r>
              <a:rPr lang="en-US" u="sng" dirty="0" smtClean="0"/>
              <a:t>Eyal de Lara</a:t>
            </a:r>
            <a:r>
              <a:rPr lang="en-US" dirty="0" smtClean="0"/>
              <a:t>, Stefan Saroiu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381500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Visible PNs</a:t>
            </a:r>
            <a:endParaRPr lang="en-US" dirty="0"/>
          </a:p>
        </p:txBody>
      </p:sp>
      <p:pic>
        <p:nvPicPr>
          <p:cNvPr id="11" name="Picture 10" descr="avg_pns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01831"/>
            <a:ext cx="6202407" cy="4439646"/>
          </a:xfrm>
          <a:prstGeom prst="rect">
            <a:avLst/>
          </a:prstGeom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990600" y="5257800"/>
            <a:ext cx="7162800" cy="1066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/>
              <a:t>Interference limits # of visible base stations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/>
              <a:t>Wide fingerprints require scanning multiple frequency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ED6F3-78ED-4EE9-9156-A958BA7F48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Algorithms</a:t>
            </a:r>
          </a:p>
          <a:p>
            <a:pPr lvl="1"/>
            <a:r>
              <a:rPr lang="en-US" i="1" dirty="0" smtClean="0"/>
              <a:t>1 Channel	</a:t>
            </a:r>
            <a:endParaRPr lang="en-US" i="1" dirty="0"/>
          </a:p>
          <a:p>
            <a:pPr lvl="1"/>
            <a:r>
              <a:rPr lang="en-US" i="1" dirty="0" smtClean="0"/>
              <a:t>All Channel</a:t>
            </a:r>
            <a:endParaRPr lang="en-US" i="1" dirty="0"/>
          </a:p>
          <a:p>
            <a:r>
              <a:rPr lang="en-US" dirty="0"/>
              <a:t>Feature Selection Algorithms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Error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1295400" y="990600"/>
          <a:ext cx="6172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828800" y="5562600"/>
            <a:ext cx="5257800" cy="1066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/>
              <a:t>Wide fingerprints help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/>
              <a:t>Careful PN selection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"/>
        </p:bldSub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Error CDF (Downtown)</a:t>
            </a:r>
            <a:endParaRPr lang="en-US" dirty="0"/>
          </a:p>
        </p:txBody>
      </p:sp>
      <p:pic>
        <p:nvPicPr>
          <p:cNvPr id="4" name="Picture 3" descr="BahenC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866775"/>
            <a:ext cx="7153275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WiFi</a:t>
            </a:r>
            <a:r>
              <a:rPr lang="en-US" dirty="0" smtClean="0"/>
              <a:t> and GSM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38200" y="1066800"/>
          <a:ext cx="7086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Level Localization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219200" y="1295400"/>
          <a:ext cx="6324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6D10-D7A4-46C5-95C3-DDA2F2573AB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sz="2800" dirty="0"/>
              <a:t>Signal delay is a reliable metric for </a:t>
            </a:r>
            <a:r>
              <a:rPr lang="en-US" sz="2800" dirty="0" smtClean="0"/>
              <a:t>fingerprinting</a:t>
            </a:r>
          </a:p>
          <a:p>
            <a:pPr lvl="1">
              <a:lnSpc>
                <a:spcPct val="180000"/>
              </a:lnSpc>
            </a:pPr>
            <a:r>
              <a:rPr lang="en-US" sz="2400" dirty="0" smtClean="0"/>
              <a:t>Temporal stability</a:t>
            </a:r>
          </a:p>
          <a:p>
            <a:pPr lvl="1">
              <a:lnSpc>
                <a:spcPct val="180000"/>
              </a:lnSpc>
            </a:pPr>
            <a:r>
              <a:rPr lang="en-US" sz="2400" dirty="0" smtClean="0"/>
              <a:t>Spatial variability</a:t>
            </a:r>
          </a:p>
          <a:p>
            <a:pPr>
              <a:lnSpc>
                <a:spcPct val="180000"/>
              </a:lnSpc>
            </a:pPr>
            <a:r>
              <a:rPr lang="en-US" sz="2800" dirty="0" smtClean="0"/>
              <a:t>CILoS </a:t>
            </a:r>
            <a:r>
              <a:rPr lang="en-US" sz="2800" dirty="0"/>
              <a:t>achieves median accuracy of 5 </a:t>
            </a:r>
            <a:r>
              <a:rPr lang="en-US" sz="2800" dirty="0" smtClean="0"/>
              <a:t>meters</a:t>
            </a:r>
          </a:p>
          <a:p>
            <a:pPr>
              <a:lnSpc>
                <a:spcPct val="180000"/>
              </a:lnSpc>
            </a:pPr>
            <a:r>
              <a:rPr lang="en-US" sz="2800" dirty="0" smtClean="0"/>
              <a:t>Wide signal fingerprints critical to accuracy</a:t>
            </a:r>
          </a:p>
          <a:p>
            <a:pPr>
              <a:lnSpc>
                <a:spcPct val="180000"/>
              </a:lnSpc>
            </a:pPr>
            <a:r>
              <a:rPr lang="en-US" sz="2800" dirty="0" smtClean="0"/>
              <a:t>Feature selection really helps</a:t>
            </a:r>
          </a:p>
          <a:p>
            <a:pPr>
              <a:lnSpc>
                <a:spcPct val="180000"/>
              </a:lnSpc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 it to work on commodity cell phone</a:t>
            </a:r>
          </a:p>
          <a:p>
            <a:r>
              <a:rPr lang="en-CA" dirty="0" smtClean="0"/>
              <a:t>Requires</a:t>
            </a:r>
          </a:p>
          <a:p>
            <a:pPr lvl="1"/>
            <a:r>
              <a:rPr lang="en-CA" dirty="0" smtClean="0"/>
              <a:t>Access to PN offsets</a:t>
            </a:r>
          </a:p>
          <a:p>
            <a:pPr lvl="1"/>
            <a:r>
              <a:rPr lang="en-CA" dirty="0" smtClean="0"/>
              <a:t>Scan multiple frequency bands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186F6-02E5-40AC-992D-5E0A15E4195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Question?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delara@cs.toronto.edu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www.cs.toronto.edu/~delara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 smtClean="0"/>
              <a:t>People spend most of their time indoors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GPS does not work indoors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  <a:p>
            <a:pPr>
              <a:lnSpc>
                <a:spcPct val="90000"/>
              </a:lnSpc>
            </a:pPr>
            <a:r>
              <a:rPr lang="en-CA" sz="2800" dirty="0" smtClean="0"/>
              <a:t>Emergency response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Social-Mobile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Navigation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Mobile Games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Advertising</a:t>
            </a:r>
          </a:p>
          <a:p>
            <a:pPr>
              <a:lnSpc>
                <a:spcPct val="90000"/>
              </a:lnSpc>
            </a:pPr>
            <a:endParaRPr lang="en-CA" sz="2800" dirty="0" smtClean="0"/>
          </a:p>
        </p:txBody>
      </p:sp>
      <p:pic>
        <p:nvPicPr>
          <p:cNvPr id="6" name="Picture 4" descr="seattle_6th_fl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540125" cy="35814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3581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0" y="3352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15000" y="5105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86400" y="3200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001000" y="3200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077200" y="5715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248400" y="5791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705600" y="5715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6294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01000" y="5334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Fingerprinting – Building a radio map</a:t>
            </a:r>
          </a:p>
        </p:txBody>
      </p:sp>
      <p:pic>
        <p:nvPicPr>
          <p:cNvPr id="452611" name="Picture 3" descr="seattle_6th_fl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5046663" cy="5105400"/>
          </a:xfrm>
          <a:prstGeom prst="rect">
            <a:avLst/>
          </a:prstGeom>
          <a:noFill/>
        </p:spPr>
      </p:pic>
      <p:sp>
        <p:nvSpPr>
          <p:cNvPr id="452612" name="Oval 4"/>
          <p:cNvSpPr>
            <a:spLocks noChangeArrowheads="1"/>
          </p:cNvSpPr>
          <p:nvPr/>
        </p:nvSpPr>
        <p:spPr bwMode="auto">
          <a:xfrm>
            <a:off x="2590800" y="1219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3" name="Oval 5"/>
          <p:cNvSpPr>
            <a:spLocks noChangeArrowheads="1"/>
          </p:cNvSpPr>
          <p:nvPr/>
        </p:nvSpPr>
        <p:spPr bwMode="auto">
          <a:xfrm>
            <a:off x="2590800" y="2133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4" name="Oval 6"/>
          <p:cNvSpPr>
            <a:spLocks noChangeArrowheads="1"/>
          </p:cNvSpPr>
          <p:nvPr/>
        </p:nvSpPr>
        <p:spPr bwMode="auto">
          <a:xfrm>
            <a:off x="3733800" y="152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5" name="Rectangle 7"/>
          <p:cNvSpPr>
            <a:spLocks noChangeArrowheads="1"/>
          </p:cNvSpPr>
          <p:nvPr/>
        </p:nvSpPr>
        <p:spPr bwMode="auto">
          <a:xfrm>
            <a:off x="3587750" y="4530725"/>
            <a:ext cx="87313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6" name="Rectangle 8"/>
          <p:cNvSpPr>
            <a:spLocks noChangeArrowheads="1"/>
          </p:cNvSpPr>
          <p:nvPr/>
        </p:nvSpPr>
        <p:spPr bwMode="auto">
          <a:xfrm>
            <a:off x="5891213" y="4437063"/>
            <a:ext cx="87312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7" name="Rectangle 9"/>
          <p:cNvSpPr>
            <a:spLocks noChangeArrowheads="1"/>
          </p:cNvSpPr>
          <p:nvPr/>
        </p:nvSpPr>
        <p:spPr bwMode="auto">
          <a:xfrm>
            <a:off x="5867400" y="3311525"/>
            <a:ext cx="87313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8" name="Rectangle 10"/>
          <p:cNvSpPr>
            <a:spLocks noChangeArrowheads="1"/>
          </p:cNvSpPr>
          <p:nvPr/>
        </p:nvSpPr>
        <p:spPr bwMode="auto">
          <a:xfrm>
            <a:off x="5884863" y="2168525"/>
            <a:ext cx="87312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19" name="Rectangle 11"/>
          <p:cNvSpPr>
            <a:spLocks noChangeArrowheads="1"/>
          </p:cNvSpPr>
          <p:nvPr/>
        </p:nvSpPr>
        <p:spPr bwMode="auto">
          <a:xfrm>
            <a:off x="4730750" y="2092325"/>
            <a:ext cx="87313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0" name="Oval 12"/>
          <p:cNvSpPr>
            <a:spLocks noChangeArrowheads="1"/>
          </p:cNvSpPr>
          <p:nvPr/>
        </p:nvSpPr>
        <p:spPr bwMode="auto">
          <a:xfrm>
            <a:off x="66294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1" name="Oval 13"/>
          <p:cNvSpPr>
            <a:spLocks noChangeArrowheads="1"/>
          </p:cNvSpPr>
          <p:nvPr/>
        </p:nvSpPr>
        <p:spPr bwMode="auto">
          <a:xfrm>
            <a:off x="2590800" y="3124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2" name="Oval 14"/>
          <p:cNvSpPr>
            <a:spLocks noChangeArrowheads="1"/>
          </p:cNvSpPr>
          <p:nvPr/>
        </p:nvSpPr>
        <p:spPr bwMode="auto">
          <a:xfrm>
            <a:off x="2590800" y="3581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3" name="Oval 15"/>
          <p:cNvSpPr>
            <a:spLocks noChangeArrowheads="1"/>
          </p:cNvSpPr>
          <p:nvPr/>
        </p:nvSpPr>
        <p:spPr bwMode="auto">
          <a:xfrm>
            <a:off x="4419600" y="1143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4" name="Oval 16"/>
          <p:cNvSpPr>
            <a:spLocks noChangeArrowheads="1"/>
          </p:cNvSpPr>
          <p:nvPr/>
        </p:nvSpPr>
        <p:spPr bwMode="auto">
          <a:xfrm>
            <a:off x="2667000" y="4343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5" name="Oval 17"/>
          <p:cNvSpPr>
            <a:spLocks noChangeArrowheads="1"/>
          </p:cNvSpPr>
          <p:nvPr/>
        </p:nvSpPr>
        <p:spPr bwMode="auto">
          <a:xfrm>
            <a:off x="2971800" y="4648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6" name="Oval 18"/>
          <p:cNvSpPr>
            <a:spLocks noChangeArrowheads="1"/>
          </p:cNvSpPr>
          <p:nvPr/>
        </p:nvSpPr>
        <p:spPr bwMode="auto">
          <a:xfrm>
            <a:off x="3429000" y="4953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7" name="Oval 19"/>
          <p:cNvSpPr>
            <a:spLocks noChangeArrowheads="1"/>
          </p:cNvSpPr>
          <p:nvPr/>
        </p:nvSpPr>
        <p:spPr bwMode="auto">
          <a:xfrm>
            <a:off x="3276600" y="2057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8" name="Oval 20"/>
          <p:cNvSpPr>
            <a:spLocks noChangeArrowheads="1"/>
          </p:cNvSpPr>
          <p:nvPr/>
        </p:nvSpPr>
        <p:spPr bwMode="auto">
          <a:xfrm>
            <a:off x="3733800" y="4267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29" name="Oval 21"/>
          <p:cNvSpPr>
            <a:spLocks noChangeArrowheads="1"/>
          </p:cNvSpPr>
          <p:nvPr/>
        </p:nvSpPr>
        <p:spPr bwMode="auto">
          <a:xfrm>
            <a:off x="38100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0" name="Oval 22"/>
          <p:cNvSpPr>
            <a:spLocks noChangeArrowheads="1"/>
          </p:cNvSpPr>
          <p:nvPr/>
        </p:nvSpPr>
        <p:spPr bwMode="auto">
          <a:xfrm>
            <a:off x="47244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1" name="Oval 23"/>
          <p:cNvSpPr>
            <a:spLocks noChangeArrowheads="1"/>
          </p:cNvSpPr>
          <p:nvPr/>
        </p:nvSpPr>
        <p:spPr bwMode="auto">
          <a:xfrm>
            <a:off x="52578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2" name="Oval 24"/>
          <p:cNvSpPr>
            <a:spLocks noChangeArrowheads="1"/>
          </p:cNvSpPr>
          <p:nvPr/>
        </p:nvSpPr>
        <p:spPr bwMode="auto">
          <a:xfrm>
            <a:off x="57150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3" name="Oval 25"/>
          <p:cNvSpPr>
            <a:spLocks noChangeArrowheads="1"/>
          </p:cNvSpPr>
          <p:nvPr/>
        </p:nvSpPr>
        <p:spPr bwMode="auto">
          <a:xfrm>
            <a:off x="62484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4" name="Oval 26"/>
          <p:cNvSpPr>
            <a:spLocks noChangeArrowheads="1"/>
          </p:cNvSpPr>
          <p:nvPr/>
        </p:nvSpPr>
        <p:spPr bwMode="auto">
          <a:xfrm>
            <a:off x="6781800" y="4495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5" name="Oval 27"/>
          <p:cNvSpPr>
            <a:spLocks noChangeArrowheads="1"/>
          </p:cNvSpPr>
          <p:nvPr/>
        </p:nvSpPr>
        <p:spPr bwMode="auto">
          <a:xfrm>
            <a:off x="6781800" y="3657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6" name="Oval 28"/>
          <p:cNvSpPr>
            <a:spLocks noChangeArrowheads="1"/>
          </p:cNvSpPr>
          <p:nvPr/>
        </p:nvSpPr>
        <p:spPr bwMode="auto">
          <a:xfrm>
            <a:off x="6629400" y="2971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7" name="Oval 29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8" name="Oval 30"/>
          <p:cNvSpPr>
            <a:spLocks noChangeArrowheads="1"/>
          </p:cNvSpPr>
          <p:nvPr/>
        </p:nvSpPr>
        <p:spPr bwMode="auto">
          <a:xfrm>
            <a:off x="6629400" y="1219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39" name="Oval 31"/>
          <p:cNvSpPr>
            <a:spLocks noChangeArrowheads="1"/>
          </p:cNvSpPr>
          <p:nvPr/>
        </p:nvSpPr>
        <p:spPr bwMode="auto">
          <a:xfrm>
            <a:off x="5105400" y="1143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0" name="Oval 32"/>
          <p:cNvSpPr>
            <a:spLocks noChangeArrowheads="1"/>
          </p:cNvSpPr>
          <p:nvPr/>
        </p:nvSpPr>
        <p:spPr bwMode="auto">
          <a:xfrm>
            <a:off x="54102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1" name="Oval 33"/>
          <p:cNvSpPr>
            <a:spLocks noChangeArrowheads="1"/>
          </p:cNvSpPr>
          <p:nvPr/>
        </p:nvSpPr>
        <p:spPr bwMode="auto">
          <a:xfrm>
            <a:off x="3581400" y="1143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2" name="Oval 34"/>
          <p:cNvSpPr>
            <a:spLocks noChangeArrowheads="1"/>
          </p:cNvSpPr>
          <p:nvPr/>
        </p:nvSpPr>
        <p:spPr bwMode="auto">
          <a:xfrm>
            <a:off x="43434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3" name="Oval 35"/>
          <p:cNvSpPr>
            <a:spLocks noChangeArrowheads="1"/>
          </p:cNvSpPr>
          <p:nvPr/>
        </p:nvSpPr>
        <p:spPr bwMode="auto">
          <a:xfrm>
            <a:off x="3276600" y="3429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4" name="Oval 36"/>
          <p:cNvSpPr>
            <a:spLocks noChangeArrowheads="1"/>
          </p:cNvSpPr>
          <p:nvPr/>
        </p:nvSpPr>
        <p:spPr bwMode="auto">
          <a:xfrm>
            <a:off x="3352800" y="39624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5" name="Oval 37"/>
          <p:cNvSpPr>
            <a:spLocks noChangeArrowheads="1"/>
          </p:cNvSpPr>
          <p:nvPr/>
        </p:nvSpPr>
        <p:spPr bwMode="auto">
          <a:xfrm>
            <a:off x="6629400" y="5257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6" name="Oval 38"/>
          <p:cNvSpPr>
            <a:spLocks noChangeArrowheads="1"/>
          </p:cNvSpPr>
          <p:nvPr/>
        </p:nvSpPr>
        <p:spPr bwMode="auto">
          <a:xfrm>
            <a:off x="4800600" y="4648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7" name="Oval 39"/>
          <p:cNvSpPr>
            <a:spLocks noChangeArrowheads="1"/>
          </p:cNvSpPr>
          <p:nvPr/>
        </p:nvSpPr>
        <p:spPr bwMode="auto">
          <a:xfrm>
            <a:off x="5257800" y="4648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8" name="Oval 40"/>
          <p:cNvSpPr>
            <a:spLocks noChangeArrowheads="1"/>
          </p:cNvSpPr>
          <p:nvPr/>
        </p:nvSpPr>
        <p:spPr bwMode="auto">
          <a:xfrm>
            <a:off x="5715000" y="4648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49" name="Oval 41"/>
          <p:cNvSpPr>
            <a:spLocks noChangeArrowheads="1"/>
          </p:cNvSpPr>
          <p:nvPr/>
        </p:nvSpPr>
        <p:spPr bwMode="auto">
          <a:xfrm>
            <a:off x="6248400" y="4648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0" name="Oval 42"/>
          <p:cNvSpPr>
            <a:spLocks noChangeArrowheads="1"/>
          </p:cNvSpPr>
          <p:nvPr/>
        </p:nvSpPr>
        <p:spPr bwMode="auto">
          <a:xfrm>
            <a:off x="4343400" y="4648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1" name="Oval 43"/>
          <p:cNvSpPr>
            <a:spLocks noChangeArrowheads="1"/>
          </p:cNvSpPr>
          <p:nvPr/>
        </p:nvSpPr>
        <p:spPr bwMode="auto">
          <a:xfrm>
            <a:off x="2590800" y="2590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2" name="Oval 44"/>
          <p:cNvSpPr>
            <a:spLocks noChangeArrowheads="1"/>
          </p:cNvSpPr>
          <p:nvPr/>
        </p:nvSpPr>
        <p:spPr bwMode="auto">
          <a:xfrm>
            <a:off x="25908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3" name="Oval 45"/>
          <p:cNvSpPr>
            <a:spLocks noChangeArrowheads="1"/>
          </p:cNvSpPr>
          <p:nvPr/>
        </p:nvSpPr>
        <p:spPr bwMode="auto">
          <a:xfrm>
            <a:off x="6781800" y="4114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4" name="Oval 46"/>
          <p:cNvSpPr>
            <a:spLocks noChangeArrowheads="1"/>
          </p:cNvSpPr>
          <p:nvPr/>
        </p:nvSpPr>
        <p:spPr bwMode="auto">
          <a:xfrm>
            <a:off x="3276600" y="2590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5" name="Oval 47"/>
          <p:cNvSpPr>
            <a:spLocks noChangeArrowheads="1"/>
          </p:cNvSpPr>
          <p:nvPr/>
        </p:nvSpPr>
        <p:spPr bwMode="auto">
          <a:xfrm>
            <a:off x="32766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6" name="Oval 48"/>
          <p:cNvSpPr>
            <a:spLocks noChangeArrowheads="1"/>
          </p:cNvSpPr>
          <p:nvPr/>
        </p:nvSpPr>
        <p:spPr bwMode="auto">
          <a:xfrm>
            <a:off x="4953000" y="1600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7" name="Oval 49"/>
          <p:cNvSpPr>
            <a:spLocks noChangeArrowheads="1"/>
          </p:cNvSpPr>
          <p:nvPr/>
        </p:nvSpPr>
        <p:spPr bwMode="auto">
          <a:xfrm>
            <a:off x="4267200" y="152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8" name="Oval 50"/>
          <p:cNvSpPr>
            <a:spLocks noChangeArrowheads="1"/>
          </p:cNvSpPr>
          <p:nvPr/>
        </p:nvSpPr>
        <p:spPr bwMode="auto">
          <a:xfrm>
            <a:off x="3276600" y="29718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59" name="Oval 51"/>
          <p:cNvSpPr>
            <a:spLocks noChangeArrowheads="1"/>
          </p:cNvSpPr>
          <p:nvPr/>
        </p:nvSpPr>
        <p:spPr bwMode="auto">
          <a:xfrm>
            <a:off x="5638800" y="1981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60" name="Oval 52"/>
          <p:cNvSpPr>
            <a:spLocks noChangeArrowheads="1"/>
          </p:cNvSpPr>
          <p:nvPr/>
        </p:nvSpPr>
        <p:spPr bwMode="auto">
          <a:xfrm>
            <a:off x="6172200" y="1981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61" name="Oval 53"/>
          <p:cNvSpPr>
            <a:spLocks noChangeArrowheads="1"/>
          </p:cNvSpPr>
          <p:nvPr/>
        </p:nvSpPr>
        <p:spPr bwMode="auto">
          <a:xfrm>
            <a:off x="6248400" y="40386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62" name="Oval 54"/>
          <p:cNvSpPr>
            <a:spLocks noChangeArrowheads="1"/>
          </p:cNvSpPr>
          <p:nvPr/>
        </p:nvSpPr>
        <p:spPr bwMode="auto">
          <a:xfrm>
            <a:off x="6248400" y="3429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63" name="Oval 55"/>
          <p:cNvSpPr>
            <a:spLocks noChangeArrowheads="1"/>
          </p:cNvSpPr>
          <p:nvPr/>
        </p:nvSpPr>
        <p:spPr bwMode="auto">
          <a:xfrm>
            <a:off x="6248400" y="2743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64" name="Oval 56"/>
          <p:cNvSpPr>
            <a:spLocks noChangeArrowheads="1"/>
          </p:cNvSpPr>
          <p:nvPr/>
        </p:nvSpPr>
        <p:spPr bwMode="auto">
          <a:xfrm>
            <a:off x="6172200" y="15240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452665" name="Text Box 57"/>
          <p:cNvSpPr txBox="1">
            <a:spLocks noChangeArrowheads="1"/>
          </p:cNvSpPr>
          <p:nvPr/>
        </p:nvSpPr>
        <p:spPr bwMode="auto">
          <a:xfrm>
            <a:off x="914400" y="1371600"/>
            <a:ext cx="1143000" cy="915988"/>
          </a:xfrm>
          <a:prstGeom prst="rect">
            <a:avLst/>
          </a:prstGeom>
          <a:solidFill>
            <a:srgbClr val="FFFF99">
              <a:alpha val="8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AP1: -41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AP2</a:t>
            </a:r>
            <a:r>
              <a:rPr lang="en-US" dirty="0"/>
              <a:t>: -</a:t>
            </a:r>
            <a:r>
              <a:rPr lang="en-US" dirty="0" smtClean="0"/>
              <a:t>54</a:t>
            </a:r>
            <a:br>
              <a:rPr lang="en-US" dirty="0" smtClean="0"/>
            </a:br>
            <a:r>
              <a:rPr lang="en-US" dirty="0" smtClean="0"/>
              <a:t>AP3</a:t>
            </a:r>
            <a:r>
              <a:rPr lang="en-US" dirty="0"/>
              <a:t>: -</a:t>
            </a:r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452666" name="Line 58"/>
          <p:cNvSpPr>
            <a:spLocks noChangeShapeType="1"/>
          </p:cNvSpPr>
          <p:nvPr/>
        </p:nvSpPr>
        <p:spPr bwMode="auto">
          <a:xfrm flipH="1">
            <a:off x="6858000" y="1905000"/>
            <a:ext cx="381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452668" name="Line 60"/>
          <p:cNvSpPr>
            <a:spLocks noChangeShapeType="1"/>
          </p:cNvSpPr>
          <p:nvPr/>
        </p:nvSpPr>
        <p:spPr bwMode="auto">
          <a:xfrm>
            <a:off x="2057400" y="34290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452669" name="Text Box 61"/>
          <p:cNvSpPr txBox="1">
            <a:spLocks noChangeArrowheads="1"/>
          </p:cNvSpPr>
          <p:nvPr/>
        </p:nvSpPr>
        <p:spPr bwMode="auto">
          <a:xfrm>
            <a:off x="7239000" y="1447800"/>
            <a:ext cx="1295400" cy="923330"/>
          </a:xfrm>
          <a:prstGeom prst="rect">
            <a:avLst/>
          </a:prstGeom>
          <a:solidFill>
            <a:srgbClr val="FFFF99">
              <a:alpha val="8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AP4: -</a:t>
            </a:r>
            <a:r>
              <a:rPr lang="en-US" dirty="0" smtClean="0"/>
              <a:t>35</a:t>
            </a:r>
            <a:br>
              <a:rPr lang="en-US" dirty="0" smtClean="0"/>
            </a:br>
            <a:r>
              <a:rPr lang="en-US" dirty="0" smtClean="0"/>
              <a:t>AP5</a:t>
            </a:r>
            <a:r>
              <a:rPr lang="en-US" dirty="0"/>
              <a:t>: -</a:t>
            </a:r>
            <a:r>
              <a:rPr lang="en-US" dirty="0" smtClean="0"/>
              <a:t>64</a:t>
            </a:r>
            <a:br>
              <a:rPr lang="en-US" dirty="0" smtClean="0"/>
            </a:br>
            <a:r>
              <a:rPr lang="en-US" dirty="0" smtClean="0"/>
              <a:t>AP6</a:t>
            </a:r>
            <a:r>
              <a:rPr lang="en-US" dirty="0"/>
              <a:t>: -</a:t>
            </a:r>
            <a:r>
              <a:rPr lang="en-US" dirty="0" smtClean="0"/>
              <a:t>72</a:t>
            </a:r>
            <a:endParaRPr lang="en-US" dirty="0"/>
          </a:p>
        </p:txBody>
      </p:sp>
      <p:sp>
        <p:nvSpPr>
          <p:cNvPr id="452670" name="Line 62"/>
          <p:cNvSpPr>
            <a:spLocks noChangeShapeType="1"/>
          </p:cNvSpPr>
          <p:nvPr/>
        </p:nvSpPr>
        <p:spPr bwMode="auto">
          <a:xfrm>
            <a:off x="2057400" y="1828800"/>
            <a:ext cx="533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63" name="Text Box 57"/>
          <p:cNvSpPr txBox="1">
            <a:spLocks noChangeArrowheads="1"/>
          </p:cNvSpPr>
          <p:nvPr/>
        </p:nvSpPr>
        <p:spPr bwMode="auto">
          <a:xfrm>
            <a:off x="838200" y="2970212"/>
            <a:ext cx="1143000" cy="915988"/>
          </a:xfrm>
          <a:prstGeom prst="rect">
            <a:avLst/>
          </a:prstGeom>
          <a:solidFill>
            <a:srgbClr val="FFFF99">
              <a:alpha val="8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AP1: -41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AP2</a:t>
            </a:r>
            <a:r>
              <a:rPr lang="en-US" dirty="0"/>
              <a:t>: -</a:t>
            </a:r>
            <a:r>
              <a:rPr lang="en-US" dirty="0" smtClean="0"/>
              <a:t>54</a:t>
            </a:r>
            <a:br>
              <a:rPr lang="en-US" dirty="0" smtClean="0"/>
            </a:br>
            <a:r>
              <a:rPr lang="en-US" dirty="0" smtClean="0"/>
              <a:t>AP3</a:t>
            </a:r>
            <a:r>
              <a:rPr lang="en-US" dirty="0"/>
              <a:t>: -</a:t>
            </a:r>
            <a:r>
              <a:rPr lang="en-US" dirty="0" smtClean="0"/>
              <a:t>92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Fingerprinting – K Nearest Neighbors</a:t>
            </a:r>
          </a:p>
        </p:txBody>
      </p:sp>
      <p:pic>
        <p:nvPicPr>
          <p:cNvPr id="548867" name="Picture 3" descr="seattle_6th_flo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990600"/>
            <a:ext cx="5046663" cy="5105400"/>
          </a:xfrm>
          <a:prstGeom prst="rect">
            <a:avLst/>
          </a:prstGeom>
          <a:noFill/>
        </p:spPr>
      </p:pic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587750" y="4530725"/>
            <a:ext cx="87313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48871" name="Rectangle 7"/>
          <p:cNvSpPr>
            <a:spLocks noChangeArrowheads="1"/>
          </p:cNvSpPr>
          <p:nvPr/>
        </p:nvSpPr>
        <p:spPr bwMode="auto">
          <a:xfrm>
            <a:off x="5891213" y="4437063"/>
            <a:ext cx="87312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48872" name="Rectangle 8"/>
          <p:cNvSpPr>
            <a:spLocks noChangeArrowheads="1"/>
          </p:cNvSpPr>
          <p:nvPr/>
        </p:nvSpPr>
        <p:spPr bwMode="auto">
          <a:xfrm>
            <a:off x="5867400" y="3311525"/>
            <a:ext cx="87313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48873" name="Rectangle 9"/>
          <p:cNvSpPr>
            <a:spLocks noChangeArrowheads="1"/>
          </p:cNvSpPr>
          <p:nvPr/>
        </p:nvSpPr>
        <p:spPr bwMode="auto">
          <a:xfrm>
            <a:off x="5884863" y="2168525"/>
            <a:ext cx="87312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548874" name="Rectangle 10"/>
          <p:cNvSpPr>
            <a:spLocks noChangeArrowheads="1"/>
          </p:cNvSpPr>
          <p:nvPr/>
        </p:nvSpPr>
        <p:spPr bwMode="auto">
          <a:xfrm>
            <a:off x="4730750" y="2092325"/>
            <a:ext cx="87313" cy="19367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90800" y="2590800"/>
            <a:ext cx="990600" cy="1219200"/>
            <a:chOff x="1632" y="1632"/>
            <a:chExt cx="624" cy="768"/>
          </a:xfrm>
        </p:grpSpPr>
        <p:sp>
          <p:nvSpPr>
            <p:cNvPr id="548878" name="Oval 14"/>
            <p:cNvSpPr>
              <a:spLocks noChangeArrowheads="1"/>
            </p:cNvSpPr>
            <p:nvPr/>
          </p:nvSpPr>
          <p:spPr bwMode="auto">
            <a:xfrm>
              <a:off x="1632" y="1632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48879" name="Oval 15"/>
            <p:cNvSpPr>
              <a:spLocks noChangeArrowheads="1"/>
            </p:cNvSpPr>
            <p:nvPr/>
          </p:nvSpPr>
          <p:spPr bwMode="auto">
            <a:xfrm>
              <a:off x="2064" y="2160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48880" name="Oval 16"/>
            <p:cNvSpPr>
              <a:spLocks noChangeArrowheads="1"/>
            </p:cNvSpPr>
            <p:nvPr/>
          </p:nvSpPr>
          <p:spPr bwMode="auto">
            <a:xfrm>
              <a:off x="1632" y="2208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0" y="2971800"/>
            <a:ext cx="5486400" cy="3657600"/>
            <a:chOff x="762000" y="2971800"/>
            <a:chExt cx="5486400" cy="3657600"/>
          </a:xfrm>
        </p:grpSpPr>
        <p:sp>
          <p:nvSpPr>
            <p:cNvPr id="548869" name="Text Box 5"/>
            <p:cNvSpPr txBox="1">
              <a:spLocks noChangeArrowheads="1"/>
            </p:cNvSpPr>
            <p:nvPr/>
          </p:nvSpPr>
          <p:spPr bwMode="auto">
            <a:xfrm>
              <a:off x="2514600" y="6172200"/>
              <a:ext cx="3733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CC0000"/>
                  </a:solidFill>
                </a:rPr>
                <a:t>Current Fingerprint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62000" y="2971800"/>
              <a:ext cx="2362200" cy="3590330"/>
              <a:chOff x="838200" y="3048000"/>
              <a:chExt cx="2362200" cy="3590330"/>
            </a:xfrm>
          </p:grpSpPr>
          <p:sp>
            <p:nvSpPr>
              <p:cNvPr id="548868" name="Line 4"/>
              <p:cNvSpPr>
                <a:spLocks noChangeShapeType="1"/>
              </p:cNvSpPr>
              <p:nvPr/>
            </p:nvSpPr>
            <p:spPr bwMode="auto">
              <a:xfrm flipV="1">
                <a:off x="2057400" y="3505200"/>
                <a:ext cx="914400" cy="2667000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8876" name="Oval 12"/>
              <p:cNvSpPr>
                <a:spLocks noChangeArrowheads="1"/>
              </p:cNvSpPr>
              <p:nvPr/>
            </p:nvSpPr>
            <p:spPr bwMode="auto">
              <a:xfrm>
                <a:off x="2895600" y="3048000"/>
                <a:ext cx="304800" cy="3048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838200" y="5715000"/>
                <a:ext cx="1219200" cy="923330"/>
              </a:xfrm>
              <a:prstGeom prst="rect">
                <a:avLst/>
              </a:prstGeom>
              <a:solidFill>
                <a:srgbClr val="FFFF99">
                  <a:alpha val="84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/>
                  <a:t>AP1: -40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AP2</a:t>
                </a:r>
                <a:r>
                  <a:rPr lang="en-US" dirty="0"/>
                  <a:t>: -</a:t>
                </a:r>
                <a:r>
                  <a:rPr lang="en-US" dirty="0" smtClean="0"/>
                  <a:t>56</a:t>
                </a:r>
                <a:br>
                  <a:rPr lang="en-US" dirty="0" smtClean="0"/>
                </a:br>
                <a:r>
                  <a:rPr lang="en-US" dirty="0" smtClean="0"/>
                  <a:t>AP3</a:t>
                </a:r>
                <a:r>
                  <a:rPr lang="en-US" dirty="0"/>
                  <a:t>: -</a:t>
                </a:r>
                <a:r>
                  <a:rPr lang="en-US" dirty="0" smtClean="0"/>
                  <a:t>83</a:t>
                </a:r>
                <a:endParaRPr lang="en-US" dirty="0"/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3373-3A46-4189-913E-9B84E64E600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Fingerprinting Approaches</a:t>
            </a: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600" dirty="0" smtClean="0"/>
              <a:t>802.11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GSM</a:t>
            </a:r>
          </a:p>
          <a:p>
            <a:pPr>
              <a:lnSpc>
                <a:spcPct val="110000"/>
              </a:lnSpc>
            </a:pP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CDMA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Power adaptation to </a:t>
            </a:r>
            <a:r>
              <a:rPr lang="en-US" dirty="0"/>
              <a:t>accommodate network load</a:t>
            </a:r>
          </a:p>
          <a:p>
            <a:pPr lvl="2">
              <a:lnSpc>
                <a:spcPct val="110000"/>
              </a:lnSpc>
            </a:pPr>
            <a:r>
              <a:rPr lang="en-US" sz="2600" dirty="0"/>
              <a:t>High temporal variations in signal strength </a:t>
            </a:r>
            <a:endParaRPr lang="en-US" sz="26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Use signal delay</a:t>
            </a:r>
            <a:endParaRPr lang="en-US" dirty="0"/>
          </a:p>
        </p:txBody>
      </p:sp>
      <p:sp>
        <p:nvSpPr>
          <p:cNvPr id="139268" name="AutoShape 4"/>
          <p:cNvSpPr>
            <a:spLocks/>
          </p:cNvSpPr>
          <p:nvPr/>
        </p:nvSpPr>
        <p:spPr bwMode="auto">
          <a:xfrm>
            <a:off x="2971800" y="1600200"/>
            <a:ext cx="533400" cy="1066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3657600" y="1905000"/>
            <a:ext cx="24128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chemeClr val="accent2"/>
                </a:solidFill>
              </a:rPr>
              <a:t>Signal strength</a:t>
            </a:r>
            <a:endParaRPr lang="en-US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Signal Strength vs. Signal </a:t>
            </a:r>
            <a:r>
              <a:rPr lang="en-US" sz="3600" dirty="0"/>
              <a:t>Delay Variations </a:t>
            </a:r>
          </a:p>
        </p:txBody>
      </p:sp>
      <p:pic>
        <p:nvPicPr>
          <p:cNvPr id="23" name="Picture 22" descr="ss_var_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14400"/>
            <a:ext cx="1830600" cy="3058629"/>
          </a:xfrm>
          <a:prstGeom prst="rect">
            <a:avLst/>
          </a:prstGeom>
        </p:spPr>
      </p:pic>
      <p:pic>
        <p:nvPicPr>
          <p:cNvPr id="25" name="Picture 24" descr="ss_var_7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799371"/>
            <a:ext cx="1830600" cy="305862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657600" y="914400"/>
            <a:ext cx="1830600" cy="5943600"/>
            <a:chOff x="3657600" y="914400"/>
            <a:chExt cx="1830600" cy="5943600"/>
          </a:xfrm>
        </p:grpSpPr>
        <p:pic>
          <p:nvPicPr>
            <p:cNvPr id="28" name="Picture 27" descr="sd_var_4.ep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7600" y="914400"/>
              <a:ext cx="1830600" cy="3058629"/>
            </a:xfrm>
            <a:prstGeom prst="rect">
              <a:avLst/>
            </a:prstGeom>
          </p:spPr>
        </p:pic>
        <p:pic>
          <p:nvPicPr>
            <p:cNvPr id="32" name="Picture 31" descr="sd_var_7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7600" y="3799371"/>
              <a:ext cx="1830600" cy="305862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791200" y="914400"/>
            <a:ext cx="1830600" cy="5943600"/>
            <a:chOff x="5791200" y="914400"/>
            <a:chExt cx="1830600" cy="5943600"/>
          </a:xfrm>
        </p:grpSpPr>
        <p:pic>
          <p:nvPicPr>
            <p:cNvPr id="29" name="Picture 28" descr="sd_var_4_fil.ep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91200" y="914400"/>
              <a:ext cx="1830600" cy="3058629"/>
            </a:xfrm>
            <a:prstGeom prst="rect">
              <a:avLst/>
            </a:prstGeom>
          </p:spPr>
        </p:pic>
        <p:pic>
          <p:nvPicPr>
            <p:cNvPr id="33" name="Picture 32" descr="sd_var_7_fil.eps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91200" y="3799371"/>
              <a:ext cx="1830600" cy="30586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5C7-3935-44A2-80F6-99C5A7B0A7B7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 Networks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r>
              <a:rPr lang="en-US" sz="2600" dirty="0"/>
              <a:t>Base stations share the same spectral bandwidth</a:t>
            </a:r>
          </a:p>
          <a:p>
            <a:r>
              <a:rPr lang="en-US" sz="2600" dirty="0" smtClean="0"/>
              <a:t>Base stations are tightly synchronized with GPS</a:t>
            </a:r>
          </a:p>
          <a:p>
            <a:r>
              <a:rPr lang="en-US" sz="2600" dirty="0" smtClean="0"/>
              <a:t>Base </a:t>
            </a:r>
            <a:r>
              <a:rPr lang="en-US" sz="2600" dirty="0"/>
              <a:t>stations </a:t>
            </a:r>
            <a:r>
              <a:rPr lang="en-US" sz="2600" dirty="0" smtClean="0"/>
              <a:t>cooperate to transmit </a:t>
            </a:r>
            <a:r>
              <a:rPr lang="en-US" sz="2600" dirty="0"/>
              <a:t>pilot signal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828800" y="4267200"/>
            <a:ext cx="48006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32768 symbols</a:t>
            </a:r>
            <a:endParaRPr lang="en-CA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8800" y="4267200"/>
            <a:ext cx="4800600" cy="228600"/>
            <a:chOff x="1828800" y="4419600"/>
            <a:chExt cx="4800600" cy="228600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18288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 smtClean="0">
                  <a:solidFill>
                    <a:schemeClr val="tx1"/>
                  </a:solidFill>
                </a:rPr>
                <a:t>64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46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8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28800" y="4267200"/>
            <a:ext cx="6858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2514600" y="4267200"/>
            <a:ext cx="685800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3200400" y="4267200"/>
            <a:ext cx="685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3886200" y="4267200"/>
            <a:ext cx="685800" cy="228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2590800" y="3124200"/>
            <a:ext cx="542925" cy="831850"/>
            <a:chOff x="1392" y="1968"/>
            <a:chExt cx="342" cy="524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67" name="Group 6"/>
          <p:cNvGrpSpPr>
            <a:grpSpLocks noChangeAspect="1"/>
          </p:cNvGrpSpPr>
          <p:nvPr/>
        </p:nvGrpSpPr>
        <p:grpSpPr bwMode="auto">
          <a:xfrm>
            <a:off x="3530600" y="3124200"/>
            <a:ext cx="542925" cy="831850"/>
            <a:chOff x="1392" y="1968"/>
            <a:chExt cx="342" cy="524"/>
          </a:xfrm>
        </p:grpSpPr>
        <p:sp>
          <p:nvSpPr>
            <p:cNvPr id="6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95" name="Group 6"/>
          <p:cNvGrpSpPr>
            <a:grpSpLocks noChangeAspect="1"/>
          </p:cNvGrpSpPr>
          <p:nvPr/>
        </p:nvGrpSpPr>
        <p:grpSpPr bwMode="auto">
          <a:xfrm>
            <a:off x="4486275" y="3124200"/>
            <a:ext cx="542925" cy="831850"/>
            <a:chOff x="1392" y="1968"/>
            <a:chExt cx="342" cy="524"/>
          </a:xfrm>
        </p:grpSpPr>
        <p:sp>
          <p:nvSpPr>
            <p:cNvPr id="9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9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</p:grpSp>
      <p:grpSp>
        <p:nvGrpSpPr>
          <p:cNvPr id="151" name="Group 6"/>
          <p:cNvGrpSpPr>
            <a:grpSpLocks noChangeAspect="1"/>
          </p:cNvGrpSpPr>
          <p:nvPr/>
        </p:nvGrpSpPr>
        <p:grpSpPr bwMode="auto">
          <a:xfrm>
            <a:off x="5410200" y="3124200"/>
            <a:ext cx="542925" cy="831850"/>
            <a:chOff x="1392" y="1968"/>
            <a:chExt cx="342" cy="524"/>
          </a:xfrm>
        </p:grpSpPr>
        <p:sp>
          <p:nvSpPr>
            <p:cNvPr id="152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6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5C7-3935-44A2-80F6-99C5A7B0A7B7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CDMA Networks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r>
              <a:rPr lang="en-US" sz="2600" dirty="0"/>
              <a:t>Base stations share the same spectral bandwidth</a:t>
            </a:r>
          </a:p>
          <a:p>
            <a:r>
              <a:rPr lang="en-US" sz="2600" dirty="0" smtClean="0"/>
              <a:t>Base stations are tightly synchronized with GPS</a:t>
            </a:r>
          </a:p>
          <a:p>
            <a:r>
              <a:rPr lang="en-US" sz="2600" dirty="0" smtClean="0"/>
              <a:t>Base </a:t>
            </a:r>
            <a:r>
              <a:rPr lang="en-US" sz="2600" dirty="0"/>
              <a:t>stations </a:t>
            </a:r>
            <a:r>
              <a:rPr lang="en-US" sz="2600" dirty="0" smtClean="0"/>
              <a:t>cooperate to transmit </a:t>
            </a:r>
            <a:r>
              <a:rPr lang="en-US" sz="2600" dirty="0"/>
              <a:t>pilot signal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grpSp>
        <p:nvGrpSpPr>
          <p:cNvPr id="2" name="Group 25"/>
          <p:cNvGrpSpPr/>
          <p:nvPr/>
        </p:nvGrpSpPr>
        <p:grpSpPr>
          <a:xfrm>
            <a:off x="1828800" y="4267200"/>
            <a:ext cx="4800600" cy="228600"/>
            <a:chOff x="1828800" y="4419600"/>
            <a:chExt cx="4800600" cy="228600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18288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146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4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2578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828800" y="4267200"/>
            <a:ext cx="6858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2514600" y="4267200"/>
            <a:ext cx="685800" cy="2286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3200400" y="4267200"/>
            <a:ext cx="685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3886200" y="4267200"/>
            <a:ext cx="685800" cy="228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7"/>
          <p:cNvGrpSpPr/>
          <p:nvPr/>
        </p:nvGrpSpPr>
        <p:grpSpPr>
          <a:xfrm>
            <a:off x="2209800" y="5257800"/>
            <a:ext cx="4800600" cy="228600"/>
            <a:chOff x="1828800" y="4419600"/>
            <a:chExt cx="4800600" cy="228600"/>
          </a:xfrm>
          <a:solidFill>
            <a:schemeClr val="bg1"/>
          </a:solidFill>
        </p:grpSpPr>
        <p:sp>
          <p:nvSpPr>
            <p:cNvPr id="29" name="Rectangle 28"/>
            <p:cNvSpPr/>
            <p:nvPr/>
          </p:nvSpPr>
          <p:spPr>
            <a:xfrm>
              <a:off x="18288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5146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2004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436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862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720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257800" y="4419600"/>
              <a:ext cx="685800" cy="2286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048000" y="5257800"/>
            <a:ext cx="685800" cy="228600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4114800" y="5257800"/>
            <a:ext cx="685800" cy="228600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2209800" y="5257800"/>
            <a:ext cx="685800" cy="2286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" name="Group 48"/>
          <p:cNvGrpSpPr/>
          <p:nvPr/>
        </p:nvGrpSpPr>
        <p:grpSpPr>
          <a:xfrm>
            <a:off x="2895600" y="5561012"/>
            <a:ext cx="1371601" cy="1588"/>
            <a:chOff x="2895600" y="5105400"/>
            <a:chExt cx="1371601" cy="1588"/>
          </a:xfrm>
        </p:grpSpPr>
        <p:cxnSp>
          <p:nvCxnSpPr>
            <p:cNvPr id="46" name="Elbow Connector 45"/>
            <p:cNvCxnSpPr/>
            <p:nvPr/>
          </p:nvCxnSpPr>
          <p:spPr>
            <a:xfrm rot="10800000">
              <a:off x="2895600" y="5105400"/>
              <a:ext cx="152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0800000">
              <a:off x="4114801" y="5105400"/>
              <a:ext cx="152400" cy="15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667000" y="5638800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PN offset</a:t>
            </a:r>
            <a:endParaRPr lang="en-CA" dirty="0"/>
          </a:p>
        </p:txBody>
      </p:sp>
      <p:sp>
        <p:nvSpPr>
          <p:cNvPr id="51" name="Rectangle 50"/>
          <p:cNvSpPr/>
          <p:nvPr/>
        </p:nvSpPr>
        <p:spPr>
          <a:xfrm>
            <a:off x="1981200" y="6183868"/>
            <a:ext cx="4609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Key idea:  </a:t>
            </a:r>
            <a:r>
              <a:rPr lang="en-US" sz="2400" dirty="0" smtClean="0"/>
              <a:t>Fingerprint PN offsets</a:t>
            </a:r>
            <a:endParaRPr lang="en-US" sz="2400" dirty="0"/>
          </a:p>
        </p:txBody>
      </p:sp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2590800" y="3124200"/>
            <a:ext cx="542925" cy="831850"/>
            <a:chOff x="1392" y="1968"/>
            <a:chExt cx="342" cy="524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solidFill>
                <a:srgbClr val="C0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3530600" y="3124200"/>
            <a:ext cx="542925" cy="831850"/>
            <a:chOff x="1392" y="1968"/>
            <a:chExt cx="342" cy="524"/>
          </a:xfrm>
        </p:grpSpPr>
        <p:sp>
          <p:nvSpPr>
            <p:cNvPr id="6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grpSp>
        <p:nvGrpSpPr>
          <p:cNvPr id="8" name="Group 6"/>
          <p:cNvGrpSpPr>
            <a:grpSpLocks noChangeAspect="1"/>
          </p:cNvGrpSpPr>
          <p:nvPr/>
        </p:nvGrpSpPr>
        <p:grpSpPr bwMode="auto">
          <a:xfrm>
            <a:off x="4486275" y="3124200"/>
            <a:ext cx="542925" cy="831850"/>
            <a:chOff x="1392" y="1968"/>
            <a:chExt cx="342" cy="524"/>
          </a:xfrm>
        </p:grpSpPr>
        <p:sp>
          <p:nvSpPr>
            <p:cNvPr id="9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97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98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99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0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1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2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3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4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5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6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7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8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09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0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1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2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8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19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20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21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22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</p:grpSp>
      <p:grpSp>
        <p:nvGrpSpPr>
          <p:cNvPr id="9" name="Group 6"/>
          <p:cNvGrpSpPr>
            <a:grpSpLocks noChangeAspect="1"/>
          </p:cNvGrpSpPr>
          <p:nvPr/>
        </p:nvGrpSpPr>
        <p:grpSpPr bwMode="auto">
          <a:xfrm>
            <a:off x="5410200" y="3124200"/>
            <a:ext cx="542925" cy="831850"/>
            <a:chOff x="1392" y="1968"/>
            <a:chExt cx="342" cy="524"/>
          </a:xfrm>
        </p:grpSpPr>
        <p:sp>
          <p:nvSpPr>
            <p:cNvPr id="152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92" y="1968"/>
              <a:ext cx="342" cy="524"/>
            </a:xfrm>
            <a:prstGeom prst="rect">
              <a:avLst/>
            </a:pr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1434" y="2086"/>
              <a:ext cx="134" cy="401"/>
            </a:xfrm>
            <a:custGeom>
              <a:avLst/>
              <a:gdLst/>
              <a:ahLst/>
              <a:cxnLst>
                <a:cxn ang="0">
                  <a:pos x="546" y="15"/>
                </a:cxn>
                <a:cxn ang="0">
                  <a:pos x="532" y="49"/>
                </a:cxn>
                <a:cxn ang="0">
                  <a:pos x="513" y="101"/>
                </a:cxn>
                <a:cxn ang="0">
                  <a:pos x="489" y="166"/>
                </a:cxn>
                <a:cxn ang="0">
                  <a:pos x="461" y="242"/>
                </a:cxn>
                <a:cxn ang="0">
                  <a:pos x="430" y="325"/>
                </a:cxn>
                <a:cxn ang="0">
                  <a:pos x="399" y="411"/>
                </a:cxn>
                <a:cxn ang="0">
                  <a:pos x="367" y="498"/>
                </a:cxn>
                <a:cxn ang="0">
                  <a:pos x="336" y="585"/>
                </a:cxn>
                <a:cxn ang="0">
                  <a:pos x="309" y="666"/>
                </a:cxn>
                <a:cxn ang="0">
                  <a:pos x="284" y="740"/>
                </a:cxn>
                <a:cxn ang="0">
                  <a:pos x="264" y="801"/>
                </a:cxn>
                <a:cxn ang="0">
                  <a:pos x="243" y="873"/>
                </a:cxn>
                <a:cxn ang="0">
                  <a:pos x="216" y="972"/>
                </a:cxn>
                <a:cxn ang="0">
                  <a:pos x="190" y="1069"/>
                </a:cxn>
                <a:cxn ang="0">
                  <a:pos x="165" y="1159"/>
                </a:cxn>
                <a:cxn ang="0">
                  <a:pos x="143" y="1247"/>
                </a:cxn>
                <a:cxn ang="0">
                  <a:pos x="122" y="1329"/>
                </a:cxn>
                <a:cxn ang="0">
                  <a:pos x="104" y="1410"/>
                </a:cxn>
                <a:cxn ang="0">
                  <a:pos x="86" y="1483"/>
                </a:cxn>
                <a:cxn ang="0">
                  <a:pos x="71" y="1552"/>
                </a:cxn>
                <a:cxn ang="0">
                  <a:pos x="57" y="1618"/>
                </a:cxn>
                <a:cxn ang="0">
                  <a:pos x="46" y="1677"/>
                </a:cxn>
                <a:cxn ang="0">
                  <a:pos x="35" y="1733"/>
                </a:cxn>
                <a:cxn ang="0">
                  <a:pos x="26" y="1783"/>
                </a:cxn>
                <a:cxn ang="0">
                  <a:pos x="21" y="1816"/>
                </a:cxn>
                <a:cxn ang="0">
                  <a:pos x="16" y="1840"/>
                </a:cxn>
                <a:cxn ang="0">
                  <a:pos x="12" y="1861"/>
                </a:cxn>
                <a:cxn ang="0">
                  <a:pos x="9" y="1881"/>
                </a:cxn>
                <a:cxn ang="0">
                  <a:pos x="5" y="1899"/>
                </a:cxn>
                <a:cxn ang="0">
                  <a:pos x="4" y="1917"/>
                </a:cxn>
                <a:cxn ang="0">
                  <a:pos x="0" y="1944"/>
                </a:cxn>
                <a:cxn ang="0">
                  <a:pos x="1" y="1966"/>
                </a:cxn>
                <a:cxn ang="0">
                  <a:pos x="5" y="1981"/>
                </a:cxn>
                <a:cxn ang="0">
                  <a:pos x="30" y="1994"/>
                </a:cxn>
                <a:cxn ang="0">
                  <a:pos x="60" y="2003"/>
                </a:cxn>
                <a:cxn ang="0">
                  <a:pos x="91" y="2007"/>
                </a:cxn>
                <a:cxn ang="0">
                  <a:pos x="110" y="2006"/>
                </a:cxn>
                <a:cxn ang="0">
                  <a:pos x="138" y="2000"/>
                </a:cxn>
                <a:cxn ang="0">
                  <a:pos x="161" y="1984"/>
                </a:cxn>
                <a:cxn ang="0">
                  <a:pos x="176" y="1959"/>
                </a:cxn>
                <a:cxn ang="0">
                  <a:pos x="182" y="1929"/>
                </a:cxn>
                <a:cxn ang="0">
                  <a:pos x="197" y="1863"/>
                </a:cxn>
                <a:cxn ang="0">
                  <a:pos x="220" y="1768"/>
                </a:cxn>
                <a:cxn ang="0">
                  <a:pos x="246" y="1650"/>
                </a:cxn>
                <a:cxn ang="0">
                  <a:pos x="274" y="1516"/>
                </a:cxn>
                <a:cxn ang="0">
                  <a:pos x="308" y="1374"/>
                </a:cxn>
                <a:cxn ang="0">
                  <a:pos x="339" y="1229"/>
                </a:cxn>
                <a:cxn ang="0">
                  <a:pos x="371" y="1088"/>
                </a:cxn>
                <a:cxn ang="0">
                  <a:pos x="398" y="959"/>
                </a:cxn>
                <a:cxn ang="0">
                  <a:pos x="423" y="850"/>
                </a:cxn>
                <a:cxn ang="0">
                  <a:pos x="441" y="765"/>
                </a:cxn>
                <a:cxn ang="0">
                  <a:pos x="453" y="714"/>
                </a:cxn>
                <a:cxn ang="0">
                  <a:pos x="666" y="25"/>
                </a:cxn>
                <a:cxn ang="0">
                  <a:pos x="655" y="15"/>
                </a:cxn>
                <a:cxn ang="0">
                  <a:pos x="634" y="8"/>
                </a:cxn>
                <a:cxn ang="0">
                  <a:pos x="606" y="5"/>
                </a:cxn>
                <a:cxn ang="0">
                  <a:pos x="579" y="1"/>
                </a:cxn>
                <a:cxn ang="0">
                  <a:pos x="559" y="0"/>
                </a:cxn>
              </a:cxnLst>
              <a:rect l="0" t="0" r="r" b="b"/>
              <a:pathLst>
                <a:path w="666" h="2007">
                  <a:moveTo>
                    <a:pt x="553" y="0"/>
                  </a:moveTo>
                  <a:lnTo>
                    <a:pt x="552" y="1"/>
                  </a:lnTo>
                  <a:lnTo>
                    <a:pt x="549" y="6"/>
                  </a:lnTo>
                  <a:lnTo>
                    <a:pt x="548" y="10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2" y="27"/>
                  </a:lnTo>
                  <a:lnTo>
                    <a:pt x="538" y="33"/>
                  </a:lnTo>
                  <a:lnTo>
                    <a:pt x="536" y="41"/>
                  </a:lnTo>
                  <a:lnTo>
                    <a:pt x="532" y="49"/>
                  </a:lnTo>
                  <a:lnTo>
                    <a:pt x="530" y="58"/>
                  </a:lnTo>
                  <a:lnTo>
                    <a:pt x="526" y="68"/>
                  </a:lnTo>
                  <a:lnTo>
                    <a:pt x="522" y="79"/>
                  </a:lnTo>
                  <a:lnTo>
                    <a:pt x="517" y="89"/>
                  </a:lnTo>
                  <a:lnTo>
                    <a:pt x="513" y="101"/>
                  </a:lnTo>
                  <a:lnTo>
                    <a:pt x="510" y="113"/>
                  </a:lnTo>
                  <a:lnTo>
                    <a:pt x="505" y="126"/>
                  </a:lnTo>
                  <a:lnTo>
                    <a:pt x="499" y="139"/>
                  </a:lnTo>
                  <a:lnTo>
                    <a:pt x="494" y="152"/>
                  </a:lnTo>
                  <a:lnTo>
                    <a:pt x="489" y="166"/>
                  </a:lnTo>
                  <a:lnTo>
                    <a:pt x="484" y="181"/>
                  </a:lnTo>
                  <a:lnTo>
                    <a:pt x="477" y="196"/>
                  </a:lnTo>
                  <a:lnTo>
                    <a:pt x="472" y="211"/>
                  </a:lnTo>
                  <a:lnTo>
                    <a:pt x="466" y="225"/>
                  </a:lnTo>
                  <a:lnTo>
                    <a:pt x="461" y="242"/>
                  </a:lnTo>
                  <a:lnTo>
                    <a:pt x="455" y="258"/>
                  </a:lnTo>
                  <a:lnTo>
                    <a:pt x="449" y="274"/>
                  </a:lnTo>
                  <a:lnTo>
                    <a:pt x="443" y="290"/>
                  </a:lnTo>
                  <a:lnTo>
                    <a:pt x="438" y="307"/>
                  </a:lnTo>
                  <a:lnTo>
                    <a:pt x="430" y="325"/>
                  </a:lnTo>
                  <a:lnTo>
                    <a:pt x="425" y="342"/>
                  </a:lnTo>
                  <a:lnTo>
                    <a:pt x="419" y="358"/>
                  </a:lnTo>
                  <a:lnTo>
                    <a:pt x="412" y="377"/>
                  </a:lnTo>
                  <a:lnTo>
                    <a:pt x="406" y="393"/>
                  </a:lnTo>
                  <a:lnTo>
                    <a:pt x="399" y="411"/>
                  </a:lnTo>
                  <a:lnTo>
                    <a:pt x="393" y="429"/>
                  </a:lnTo>
                  <a:lnTo>
                    <a:pt x="387" y="446"/>
                  </a:lnTo>
                  <a:lnTo>
                    <a:pt x="379" y="463"/>
                  </a:lnTo>
                  <a:lnTo>
                    <a:pt x="375" y="482"/>
                  </a:lnTo>
                  <a:lnTo>
                    <a:pt x="367" y="498"/>
                  </a:lnTo>
                  <a:lnTo>
                    <a:pt x="361" y="517"/>
                  </a:lnTo>
                  <a:lnTo>
                    <a:pt x="355" y="534"/>
                  </a:lnTo>
                  <a:lnTo>
                    <a:pt x="348" y="552"/>
                  </a:lnTo>
                  <a:lnTo>
                    <a:pt x="342" y="568"/>
                  </a:lnTo>
                  <a:lnTo>
                    <a:pt x="336" y="585"/>
                  </a:lnTo>
                  <a:lnTo>
                    <a:pt x="331" y="602"/>
                  </a:lnTo>
                  <a:lnTo>
                    <a:pt x="326" y="618"/>
                  </a:lnTo>
                  <a:lnTo>
                    <a:pt x="320" y="635"/>
                  </a:lnTo>
                  <a:lnTo>
                    <a:pt x="314" y="651"/>
                  </a:lnTo>
                  <a:lnTo>
                    <a:pt x="309" y="666"/>
                  </a:lnTo>
                  <a:lnTo>
                    <a:pt x="304" y="682"/>
                  </a:lnTo>
                  <a:lnTo>
                    <a:pt x="298" y="697"/>
                  </a:lnTo>
                  <a:lnTo>
                    <a:pt x="293" y="711"/>
                  </a:lnTo>
                  <a:lnTo>
                    <a:pt x="289" y="725"/>
                  </a:lnTo>
                  <a:lnTo>
                    <a:pt x="284" y="740"/>
                  </a:lnTo>
                  <a:lnTo>
                    <a:pt x="279" y="752"/>
                  </a:lnTo>
                  <a:lnTo>
                    <a:pt x="275" y="766"/>
                  </a:lnTo>
                  <a:lnTo>
                    <a:pt x="272" y="777"/>
                  </a:lnTo>
                  <a:lnTo>
                    <a:pt x="268" y="791"/>
                  </a:lnTo>
                  <a:lnTo>
                    <a:pt x="264" y="801"/>
                  </a:lnTo>
                  <a:lnTo>
                    <a:pt x="260" y="812"/>
                  </a:lnTo>
                  <a:lnTo>
                    <a:pt x="258" y="822"/>
                  </a:lnTo>
                  <a:lnTo>
                    <a:pt x="255" y="833"/>
                  </a:lnTo>
                  <a:lnTo>
                    <a:pt x="249" y="853"/>
                  </a:lnTo>
                  <a:lnTo>
                    <a:pt x="243" y="873"/>
                  </a:lnTo>
                  <a:lnTo>
                    <a:pt x="237" y="892"/>
                  </a:lnTo>
                  <a:lnTo>
                    <a:pt x="232" y="914"/>
                  </a:lnTo>
                  <a:lnTo>
                    <a:pt x="226" y="932"/>
                  </a:lnTo>
                  <a:lnTo>
                    <a:pt x="221" y="953"/>
                  </a:lnTo>
                  <a:lnTo>
                    <a:pt x="216" y="972"/>
                  </a:lnTo>
                  <a:lnTo>
                    <a:pt x="210" y="992"/>
                  </a:lnTo>
                  <a:lnTo>
                    <a:pt x="205" y="1010"/>
                  </a:lnTo>
                  <a:lnTo>
                    <a:pt x="200" y="1030"/>
                  </a:lnTo>
                  <a:lnTo>
                    <a:pt x="195" y="1049"/>
                  </a:lnTo>
                  <a:lnTo>
                    <a:pt x="190" y="1069"/>
                  </a:lnTo>
                  <a:lnTo>
                    <a:pt x="184" y="1086"/>
                  </a:lnTo>
                  <a:lnTo>
                    <a:pt x="180" y="1105"/>
                  </a:lnTo>
                  <a:lnTo>
                    <a:pt x="175" y="1123"/>
                  </a:lnTo>
                  <a:lnTo>
                    <a:pt x="170" y="1142"/>
                  </a:lnTo>
                  <a:lnTo>
                    <a:pt x="165" y="1159"/>
                  </a:lnTo>
                  <a:lnTo>
                    <a:pt x="160" y="1178"/>
                  </a:lnTo>
                  <a:lnTo>
                    <a:pt x="156" y="1195"/>
                  </a:lnTo>
                  <a:lnTo>
                    <a:pt x="151" y="1212"/>
                  </a:lnTo>
                  <a:lnTo>
                    <a:pt x="146" y="1230"/>
                  </a:lnTo>
                  <a:lnTo>
                    <a:pt x="143" y="1247"/>
                  </a:lnTo>
                  <a:lnTo>
                    <a:pt x="138" y="1263"/>
                  </a:lnTo>
                  <a:lnTo>
                    <a:pt x="134" y="1281"/>
                  </a:lnTo>
                  <a:lnTo>
                    <a:pt x="130" y="1297"/>
                  </a:lnTo>
                  <a:lnTo>
                    <a:pt x="125" y="1313"/>
                  </a:lnTo>
                  <a:lnTo>
                    <a:pt x="122" y="1329"/>
                  </a:lnTo>
                  <a:lnTo>
                    <a:pt x="118" y="1345"/>
                  </a:lnTo>
                  <a:lnTo>
                    <a:pt x="114" y="1361"/>
                  </a:lnTo>
                  <a:lnTo>
                    <a:pt x="110" y="1377"/>
                  </a:lnTo>
                  <a:lnTo>
                    <a:pt x="107" y="1393"/>
                  </a:lnTo>
                  <a:lnTo>
                    <a:pt x="104" y="1410"/>
                  </a:lnTo>
                  <a:lnTo>
                    <a:pt x="100" y="1423"/>
                  </a:lnTo>
                  <a:lnTo>
                    <a:pt x="97" y="1439"/>
                  </a:lnTo>
                  <a:lnTo>
                    <a:pt x="93" y="1453"/>
                  </a:lnTo>
                  <a:lnTo>
                    <a:pt x="89" y="1468"/>
                  </a:lnTo>
                  <a:lnTo>
                    <a:pt x="86" y="1483"/>
                  </a:lnTo>
                  <a:lnTo>
                    <a:pt x="83" y="1498"/>
                  </a:lnTo>
                  <a:lnTo>
                    <a:pt x="79" y="1511"/>
                  </a:lnTo>
                  <a:lnTo>
                    <a:pt x="77" y="1526"/>
                  </a:lnTo>
                  <a:lnTo>
                    <a:pt x="73" y="1539"/>
                  </a:lnTo>
                  <a:lnTo>
                    <a:pt x="71" y="1552"/>
                  </a:lnTo>
                  <a:lnTo>
                    <a:pt x="68" y="1566"/>
                  </a:lnTo>
                  <a:lnTo>
                    <a:pt x="66" y="1579"/>
                  </a:lnTo>
                  <a:lnTo>
                    <a:pt x="62" y="1592"/>
                  </a:lnTo>
                  <a:lnTo>
                    <a:pt x="60" y="1604"/>
                  </a:lnTo>
                  <a:lnTo>
                    <a:pt x="57" y="1618"/>
                  </a:lnTo>
                  <a:lnTo>
                    <a:pt x="55" y="1630"/>
                  </a:lnTo>
                  <a:lnTo>
                    <a:pt x="52" y="1643"/>
                  </a:lnTo>
                  <a:lnTo>
                    <a:pt x="50" y="1654"/>
                  </a:lnTo>
                  <a:lnTo>
                    <a:pt x="47" y="1666"/>
                  </a:lnTo>
                  <a:lnTo>
                    <a:pt x="46" y="1677"/>
                  </a:lnTo>
                  <a:lnTo>
                    <a:pt x="43" y="1689"/>
                  </a:lnTo>
                  <a:lnTo>
                    <a:pt x="41" y="1701"/>
                  </a:lnTo>
                  <a:lnTo>
                    <a:pt x="38" y="1712"/>
                  </a:lnTo>
                  <a:lnTo>
                    <a:pt x="37" y="1723"/>
                  </a:lnTo>
                  <a:lnTo>
                    <a:pt x="35" y="1733"/>
                  </a:lnTo>
                  <a:lnTo>
                    <a:pt x="34" y="1743"/>
                  </a:lnTo>
                  <a:lnTo>
                    <a:pt x="31" y="1754"/>
                  </a:lnTo>
                  <a:lnTo>
                    <a:pt x="30" y="1764"/>
                  </a:lnTo>
                  <a:lnTo>
                    <a:pt x="27" y="1774"/>
                  </a:lnTo>
                  <a:lnTo>
                    <a:pt x="26" y="1783"/>
                  </a:lnTo>
                  <a:lnTo>
                    <a:pt x="25" y="1793"/>
                  </a:lnTo>
                  <a:lnTo>
                    <a:pt x="24" y="1803"/>
                  </a:lnTo>
                  <a:lnTo>
                    <a:pt x="22" y="1806"/>
                  </a:lnTo>
                  <a:lnTo>
                    <a:pt x="22" y="1811"/>
                  </a:lnTo>
                  <a:lnTo>
                    <a:pt x="21" y="1816"/>
                  </a:lnTo>
                  <a:lnTo>
                    <a:pt x="20" y="1821"/>
                  </a:lnTo>
                  <a:lnTo>
                    <a:pt x="19" y="1826"/>
                  </a:lnTo>
                  <a:lnTo>
                    <a:pt x="19" y="1830"/>
                  </a:lnTo>
                  <a:lnTo>
                    <a:pt x="17" y="1835"/>
                  </a:lnTo>
                  <a:lnTo>
                    <a:pt x="16" y="1840"/>
                  </a:lnTo>
                  <a:lnTo>
                    <a:pt x="15" y="1845"/>
                  </a:lnTo>
                  <a:lnTo>
                    <a:pt x="15" y="1848"/>
                  </a:lnTo>
                  <a:lnTo>
                    <a:pt x="14" y="1852"/>
                  </a:lnTo>
                  <a:lnTo>
                    <a:pt x="14" y="1857"/>
                  </a:lnTo>
                  <a:lnTo>
                    <a:pt x="12" y="1861"/>
                  </a:lnTo>
                  <a:lnTo>
                    <a:pt x="12" y="1866"/>
                  </a:lnTo>
                  <a:lnTo>
                    <a:pt x="11" y="1870"/>
                  </a:lnTo>
                  <a:lnTo>
                    <a:pt x="11" y="1875"/>
                  </a:lnTo>
                  <a:lnTo>
                    <a:pt x="10" y="1877"/>
                  </a:lnTo>
                  <a:lnTo>
                    <a:pt x="9" y="1881"/>
                  </a:lnTo>
                  <a:lnTo>
                    <a:pt x="9" y="1884"/>
                  </a:lnTo>
                  <a:lnTo>
                    <a:pt x="7" y="1888"/>
                  </a:lnTo>
                  <a:lnTo>
                    <a:pt x="6" y="1892"/>
                  </a:lnTo>
                  <a:lnTo>
                    <a:pt x="6" y="1896"/>
                  </a:lnTo>
                  <a:lnTo>
                    <a:pt x="5" y="1899"/>
                  </a:lnTo>
                  <a:lnTo>
                    <a:pt x="5" y="1903"/>
                  </a:lnTo>
                  <a:lnTo>
                    <a:pt x="5" y="1906"/>
                  </a:lnTo>
                  <a:lnTo>
                    <a:pt x="4" y="1909"/>
                  </a:lnTo>
                  <a:lnTo>
                    <a:pt x="4" y="1913"/>
                  </a:lnTo>
                  <a:lnTo>
                    <a:pt x="4" y="1917"/>
                  </a:lnTo>
                  <a:lnTo>
                    <a:pt x="3" y="1922"/>
                  </a:lnTo>
                  <a:lnTo>
                    <a:pt x="3" y="1929"/>
                  </a:lnTo>
                  <a:lnTo>
                    <a:pt x="1" y="1934"/>
                  </a:lnTo>
                  <a:lnTo>
                    <a:pt x="1" y="1939"/>
                  </a:lnTo>
                  <a:lnTo>
                    <a:pt x="0" y="1944"/>
                  </a:lnTo>
                  <a:lnTo>
                    <a:pt x="0" y="1949"/>
                  </a:lnTo>
                  <a:lnTo>
                    <a:pt x="0" y="1954"/>
                  </a:lnTo>
                  <a:lnTo>
                    <a:pt x="0" y="1958"/>
                  </a:lnTo>
                  <a:lnTo>
                    <a:pt x="0" y="1961"/>
                  </a:lnTo>
                  <a:lnTo>
                    <a:pt x="1" y="1966"/>
                  </a:lnTo>
                  <a:lnTo>
                    <a:pt x="1" y="1969"/>
                  </a:lnTo>
                  <a:lnTo>
                    <a:pt x="1" y="1971"/>
                  </a:lnTo>
                  <a:lnTo>
                    <a:pt x="3" y="1974"/>
                  </a:lnTo>
                  <a:lnTo>
                    <a:pt x="4" y="1977"/>
                  </a:lnTo>
                  <a:lnTo>
                    <a:pt x="5" y="1981"/>
                  </a:lnTo>
                  <a:lnTo>
                    <a:pt x="10" y="1985"/>
                  </a:lnTo>
                  <a:lnTo>
                    <a:pt x="14" y="1987"/>
                  </a:lnTo>
                  <a:lnTo>
                    <a:pt x="19" y="1990"/>
                  </a:lnTo>
                  <a:lnTo>
                    <a:pt x="25" y="1991"/>
                  </a:lnTo>
                  <a:lnTo>
                    <a:pt x="30" y="1994"/>
                  </a:lnTo>
                  <a:lnTo>
                    <a:pt x="35" y="1996"/>
                  </a:lnTo>
                  <a:lnTo>
                    <a:pt x="41" y="1997"/>
                  </a:lnTo>
                  <a:lnTo>
                    <a:pt x="47" y="2000"/>
                  </a:lnTo>
                  <a:lnTo>
                    <a:pt x="53" y="2002"/>
                  </a:lnTo>
                  <a:lnTo>
                    <a:pt x="60" y="2003"/>
                  </a:lnTo>
                  <a:lnTo>
                    <a:pt x="66" y="2005"/>
                  </a:lnTo>
                  <a:lnTo>
                    <a:pt x="72" y="2005"/>
                  </a:lnTo>
                  <a:lnTo>
                    <a:pt x="78" y="2006"/>
                  </a:lnTo>
                  <a:lnTo>
                    <a:pt x="84" y="2006"/>
                  </a:lnTo>
                  <a:lnTo>
                    <a:pt x="91" y="2007"/>
                  </a:lnTo>
                  <a:lnTo>
                    <a:pt x="94" y="2007"/>
                  </a:lnTo>
                  <a:lnTo>
                    <a:pt x="98" y="2007"/>
                  </a:lnTo>
                  <a:lnTo>
                    <a:pt x="100" y="2007"/>
                  </a:lnTo>
                  <a:lnTo>
                    <a:pt x="104" y="2007"/>
                  </a:lnTo>
                  <a:lnTo>
                    <a:pt x="110" y="2006"/>
                  </a:lnTo>
                  <a:lnTo>
                    <a:pt x="115" y="2006"/>
                  </a:lnTo>
                  <a:lnTo>
                    <a:pt x="122" y="2005"/>
                  </a:lnTo>
                  <a:lnTo>
                    <a:pt x="128" y="2003"/>
                  </a:lnTo>
                  <a:lnTo>
                    <a:pt x="133" y="2001"/>
                  </a:lnTo>
                  <a:lnTo>
                    <a:pt x="138" y="2000"/>
                  </a:lnTo>
                  <a:lnTo>
                    <a:pt x="144" y="1997"/>
                  </a:lnTo>
                  <a:lnTo>
                    <a:pt x="149" y="1995"/>
                  </a:lnTo>
                  <a:lnTo>
                    <a:pt x="154" y="1991"/>
                  </a:lnTo>
                  <a:lnTo>
                    <a:pt x="158" y="1987"/>
                  </a:lnTo>
                  <a:lnTo>
                    <a:pt x="161" y="1984"/>
                  </a:lnTo>
                  <a:lnTo>
                    <a:pt x="165" y="1980"/>
                  </a:lnTo>
                  <a:lnTo>
                    <a:pt x="169" y="1974"/>
                  </a:lnTo>
                  <a:lnTo>
                    <a:pt x="171" y="1969"/>
                  </a:lnTo>
                  <a:lnTo>
                    <a:pt x="174" y="1964"/>
                  </a:lnTo>
                  <a:lnTo>
                    <a:pt x="176" y="1959"/>
                  </a:lnTo>
                  <a:lnTo>
                    <a:pt x="176" y="1955"/>
                  </a:lnTo>
                  <a:lnTo>
                    <a:pt x="177" y="1951"/>
                  </a:lnTo>
                  <a:lnTo>
                    <a:pt x="179" y="1945"/>
                  </a:lnTo>
                  <a:lnTo>
                    <a:pt x="180" y="1938"/>
                  </a:lnTo>
                  <a:lnTo>
                    <a:pt x="182" y="1929"/>
                  </a:lnTo>
                  <a:lnTo>
                    <a:pt x="185" y="1918"/>
                  </a:lnTo>
                  <a:lnTo>
                    <a:pt x="187" y="1907"/>
                  </a:lnTo>
                  <a:lnTo>
                    <a:pt x="191" y="1894"/>
                  </a:lnTo>
                  <a:lnTo>
                    <a:pt x="193" y="1878"/>
                  </a:lnTo>
                  <a:lnTo>
                    <a:pt x="197" y="1863"/>
                  </a:lnTo>
                  <a:lnTo>
                    <a:pt x="201" y="1846"/>
                  </a:lnTo>
                  <a:lnTo>
                    <a:pt x="205" y="1829"/>
                  </a:lnTo>
                  <a:lnTo>
                    <a:pt x="210" y="1809"/>
                  </a:lnTo>
                  <a:lnTo>
                    <a:pt x="215" y="1789"/>
                  </a:lnTo>
                  <a:lnTo>
                    <a:pt x="220" y="1768"/>
                  </a:lnTo>
                  <a:lnTo>
                    <a:pt x="224" y="1747"/>
                  </a:lnTo>
                  <a:lnTo>
                    <a:pt x="229" y="1723"/>
                  </a:lnTo>
                  <a:lnTo>
                    <a:pt x="234" y="1700"/>
                  </a:lnTo>
                  <a:lnTo>
                    <a:pt x="239" y="1675"/>
                  </a:lnTo>
                  <a:lnTo>
                    <a:pt x="246" y="1650"/>
                  </a:lnTo>
                  <a:lnTo>
                    <a:pt x="251" y="1624"/>
                  </a:lnTo>
                  <a:lnTo>
                    <a:pt x="257" y="1598"/>
                  </a:lnTo>
                  <a:lnTo>
                    <a:pt x="263" y="1571"/>
                  </a:lnTo>
                  <a:lnTo>
                    <a:pt x="269" y="1545"/>
                  </a:lnTo>
                  <a:lnTo>
                    <a:pt x="274" y="1516"/>
                  </a:lnTo>
                  <a:lnTo>
                    <a:pt x="282" y="1488"/>
                  </a:lnTo>
                  <a:lnTo>
                    <a:pt x="288" y="1459"/>
                  </a:lnTo>
                  <a:lnTo>
                    <a:pt x="294" y="1432"/>
                  </a:lnTo>
                  <a:lnTo>
                    <a:pt x="300" y="1402"/>
                  </a:lnTo>
                  <a:lnTo>
                    <a:pt x="308" y="1374"/>
                  </a:lnTo>
                  <a:lnTo>
                    <a:pt x="313" y="1345"/>
                  </a:lnTo>
                  <a:lnTo>
                    <a:pt x="320" y="1317"/>
                  </a:lnTo>
                  <a:lnTo>
                    <a:pt x="326" y="1287"/>
                  </a:lnTo>
                  <a:lnTo>
                    <a:pt x="332" y="1257"/>
                  </a:lnTo>
                  <a:lnTo>
                    <a:pt x="339" y="1229"/>
                  </a:lnTo>
                  <a:lnTo>
                    <a:pt x="345" y="1200"/>
                  </a:lnTo>
                  <a:lnTo>
                    <a:pt x="351" y="1171"/>
                  </a:lnTo>
                  <a:lnTo>
                    <a:pt x="357" y="1143"/>
                  </a:lnTo>
                  <a:lnTo>
                    <a:pt x="363" y="1116"/>
                  </a:lnTo>
                  <a:lnTo>
                    <a:pt x="371" y="1088"/>
                  </a:lnTo>
                  <a:lnTo>
                    <a:pt x="376" y="1061"/>
                  </a:lnTo>
                  <a:lnTo>
                    <a:pt x="381" y="1035"/>
                  </a:lnTo>
                  <a:lnTo>
                    <a:pt x="387" y="1009"/>
                  </a:lnTo>
                  <a:lnTo>
                    <a:pt x="393" y="984"/>
                  </a:lnTo>
                  <a:lnTo>
                    <a:pt x="398" y="959"/>
                  </a:lnTo>
                  <a:lnTo>
                    <a:pt x="403" y="936"/>
                  </a:lnTo>
                  <a:lnTo>
                    <a:pt x="408" y="912"/>
                  </a:lnTo>
                  <a:lnTo>
                    <a:pt x="414" y="891"/>
                  </a:lnTo>
                  <a:lnTo>
                    <a:pt x="418" y="870"/>
                  </a:lnTo>
                  <a:lnTo>
                    <a:pt x="423" y="850"/>
                  </a:lnTo>
                  <a:lnTo>
                    <a:pt x="427" y="830"/>
                  </a:lnTo>
                  <a:lnTo>
                    <a:pt x="430" y="813"/>
                  </a:lnTo>
                  <a:lnTo>
                    <a:pt x="434" y="795"/>
                  </a:lnTo>
                  <a:lnTo>
                    <a:pt x="438" y="780"/>
                  </a:lnTo>
                  <a:lnTo>
                    <a:pt x="441" y="765"/>
                  </a:lnTo>
                  <a:lnTo>
                    <a:pt x="444" y="752"/>
                  </a:lnTo>
                  <a:lnTo>
                    <a:pt x="446" y="740"/>
                  </a:lnTo>
                  <a:lnTo>
                    <a:pt x="449" y="730"/>
                  </a:lnTo>
                  <a:lnTo>
                    <a:pt x="451" y="721"/>
                  </a:lnTo>
                  <a:lnTo>
                    <a:pt x="453" y="714"/>
                  </a:lnTo>
                  <a:lnTo>
                    <a:pt x="454" y="708"/>
                  </a:lnTo>
                  <a:lnTo>
                    <a:pt x="455" y="703"/>
                  </a:lnTo>
                  <a:lnTo>
                    <a:pt x="456" y="702"/>
                  </a:lnTo>
                  <a:lnTo>
                    <a:pt x="456" y="700"/>
                  </a:lnTo>
                  <a:lnTo>
                    <a:pt x="666" y="25"/>
                  </a:lnTo>
                  <a:lnTo>
                    <a:pt x="666" y="21"/>
                  </a:lnTo>
                  <a:lnTo>
                    <a:pt x="663" y="18"/>
                  </a:lnTo>
                  <a:lnTo>
                    <a:pt x="661" y="16"/>
                  </a:lnTo>
                  <a:lnTo>
                    <a:pt x="659" y="15"/>
                  </a:lnTo>
                  <a:lnTo>
                    <a:pt x="655" y="15"/>
                  </a:lnTo>
                  <a:lnTo>
                    <a:pt x="652" y="13"/>
                  </a:lnTo>
                  <a:lnTo>
                    <a:pt x="647" y="12"/>
                  </a:lnTo>
                  <a:lnTo>
                    <a:pt x="642" y="11"/>
                  </a:lnTo>
                  <a:lnTo>
                    <a:pt x="639" y="10"/>
                  </a:lnTo>
                  <a:lnTo>
                    <a:pt x="634" y="8"/>
                  </a:lnTo>
                  <a:lnTo>
                    <a:pt x="627" y="7"/>
                  </a:lnTo>
                  <a:lnTo>
                    <a:pt x="623" y="7"/>
                  </a:lnTo>
                  <a:lnTo>
                    <a:pt x="618" y="6"/>
                  </a:lnTo>
                  <a:lnTo>
                    <a:pt x="613" y="6"/>
                  </a:lnTo>
                  <a:lnTo>
                    <a:pt x="606" y="5"/>
                  </a:lnTo>
                  <a:lnTo>
                    <a:pt x="600" y="3"/>
                  </a:lnTo>
                  <a:lnTo>
                    <a:pt x="595" y="2"/>
                  </a:lnTo>
                  <a:lnTo>
                    <a:pt x="590" y="2"/>
                  </a:lnTo>
                  <a:lnTo>
                    <a:pt x="584" y="2"/>
                  </a:lnTo>
                  <a:lnTo>
                    <a:pt x="579" y="1"/>
                  </a:lnTo>
                  <a:lnTo>
                    <a:pt x="575" y="1"/>
                  </a:lnTo>
                  <a:lnTo>
                    <a:pt x="572" y="1"/>
                  </a:lnTo>
                  <a:lnTo>
                    <a:pt x="567" y="0"/>
                  </a:lnTo>
                  <a:lnTo>
                    <a:pt x="563" y="0"/>
                  </a:lnTo>
                  <a:lnTo>
                    <a:pt x="559" y="0"/>
                  </a:lnTo>
                  <a:lnTo>
                    <a:pt x="557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1550" y="2087"/>
              <a:ext cx="131" cy="399"/>
            </a:xfrm>
            <a:custGeom>
              <a:avLst/>
              <a:gdLst/>
              <a:ahLst/>
              <a:cxnLst>
                <a:cxn ang="0">
                  <a:pos x="154" y="62"/>
                </a:cxn>
                <a:cxn ang="0">
                  <a:pos x="182" y="136"/>
                </a:cxn>
                <a:cxn ang="0">
                  <a:pos x="210" y="208"/>
                </a:cxn>
                <a:cxn ang="0">
                  <a:pos x="236" y="281"/>
                </a:cxn>
                <a:cxn ang="0">
                  <a:pos x="261" y="352"/>
                </a:cxn>
                <a:cxn ang="0">
                  <a:pos x="283" y="424"/>
                </a:cxn>
                <a:cxn ang="0">
                  <a:pos x="305" y="496"/>
                </a:cxn>
                <a:cxn ang="0">
                  <a:pos x="326" y="568"/>
                </a:cxn>
                <a:cxn ang="0">
                  <a:pos x="347" y="640"/>
                </a:cxn>
                <a:cxn ang="0">
                  <a:pos x="368" y="713"/>
                </a:cxn>
                <a:cxn ang="0">
                  <a:pos x="388" y="786"/>
                </a:cxn>
                <a:cxn ang="0">
                  <a:pos x="409" y="860"/>
                </a:cxn>
                <a:cxn ang="0">
                  <a:pos x="430" y="937"/>
                </a:cxn>
                <a:cxn ang="0">
                  <a:pos x="450" y="1013"/>
                </a:cxn>
                <a:cxn ang="0">
                  <a:pos x="471" y="1090"/>
                </a:cxn>
                <a:cxn ang="0">
                  <a:pos x="492" y="1168"/>
                </a:cxn>
                <a:cxn ang="0">
                  <a:pos x="515" y="1247"/>
                </a:cxn>
                <a:cxn ang="0">
                  <a:pos x="535" y="1327"/>
                </a:cxn>
                <a:cxn ang="0">
                  <a:pos x="556" y="1407"/>
                </a:cxn>
                <a:cxn ang="0">
                  <a:pos x="576" y="1488"/>
                </a:cxn>
                <a:cxn ang="0">
                  <a:pos x="594" y="1568"/>
                </a:cxn>
                <a:cxn ang="0">
                  <a:pos x="611" y="1649"/>
                </a:cxn>
                <a:cxn ang="0">
                  <a:pos x="626" y="1728"/>
                </a:cxn>
                <a:cxn ang="0">
                  <a:pos x="638" y="1809"/>
                </a:cxn>
                <a:cxn ang="0">
                  <a:pos x="650" y="1890"/>
                </a:cxn>
                <a:cxn ang="0">
                  <a:pos x="655" y="1958"/>
                </a:cxn>
                <a:cxn ang="0">
                  <a:pos x="641" y="1983"/>
                </a:cxn>
                <a:cxn ang="0">
                  <a:pos x="621" y="1990"/>
                </a:cxn>
                <a:cxn ang="0">
                  <a:pos x="604" y="1994"/>
                </a:cxn>
                <a:cxn ang="0">
                  <a:pos x="584" y="1995"/>
                </a:cxn>
                <a:cxn ang="0">
                  <a:pos x="564" y="1995"/>
                </a:cxn>
                <a:cxn ang="0">
                  <a:pos x="543" y="1993"/>
                </a:cxn>
                <a:cxn ang="0">
                  <a:pos x="525" y="1990"/>
                </a:cxn>
                <a:cxn ang="0">
                  <a:pos x="505" y="1988"/>
                </a:cxn>
                <a:cxn ang="0">
                  <a:pos x="486" y="1984"/>
                </a:cxn>
                <a:cxn ang="0">
                  <a:pos x="483" y="1973"/>
                </a:cxn>
                <a:cxn ang="0">
                  <a:pos x="474" y="1933"/>
                </a:cxn>
                <a:cxn ang="0">
                  <a:pos x="461" y="1869"/>
                </a:cxn>
                <a:cxn ang="0">
                  <a:pos x="445" y="1784"/>
                </a:cxn>
                <a:cxn ang="0">
                  <a:pos x="425" y="1684"/>
                </a:cxn>
                <a:cxn ang="0">
                  <a:pos x="403" y="1571"/>
                </a:cxn>
                <a:cxn ang="0">
                  <a:pos x="378" y="1452"/>
                </a:cxn>
                <a:cxn ang="0">
                  <a:pos x="354" y="1329"/>
                </a:cxn>
                <a:cxn ang="0">
                  <a:pos x="329" y="1208"/>
                </a:cxn>
                <a:cxn ang="0">
                  <a:pos x="304" y="1094"/>
                </a:cxn>
                <a:cxn ang="0">
                  <a:pos x="282" y="991"/>
                </a:cxn>
                <a:cxn ang="0">
                  <a:pos x="262" y="901"/>
                </a:cxn>
                <a:cxn ang="0">
                  <a:pos x="246" y="834"/>
                </a:cxn>
                <a:cxn ang="0">
                  <a:pos x="227" y="770"/>
                </a:cxn>
                <a:cxn ang="0">
                  <a:pos x="207" y="697"/>
                </a:cxn>
                <a:cxn ang="0">
                  <a:pos x="184" y="615"/>
                </a:cxn>
                <a:cxn ang="0">
                  <a:pos x="159" y="531"/>
                </a:cxn>
                <a:cxn ang="0">
                  <a:pos x="133" y="444"/>
                </a:cxn>
                <a:cxn ang="0">
                  <a:pos x="108" y="357"/>
                </a:cxn>
                <a:cxn ang="0">
                  <a:pos x="83" y="274"/>
                </a:cxn>
                <a:cxn ang="0">
                  <a:pos x="61" y="198"/>
                </a:cxn>
                <a:cxn ang="0">
                  <a:pos x="40" y="130"/>
                </a:cxn>
                <a:cxn ang="0">
                  <a:pos x="21" y="73"/>
                </a:cxn>
                <a:cxn ang="0">
                  <a:pos x="9" y="31"/>
                </a:cxn>
                <a:cxn ang="0">
                  <a:pos x="1" y="6"/>
                </a:cxn>
              </a:cxnLst>
              <a:rect l="0" t="0" r="r" b="b"/>
              <a:pathLst>
                <a:path w="656" h="1995">
                  <a:moveTo>
                    <a:pt x="130" y="4"/>
                  </a:moveTo>
                  <a:lnTo>
                    <a:pt x="135" y="17"/>
                  </a:lnTo>
                  <a:lnTo>
                    <a:pt x="142" y="32"/>
                  </a:lnTo>
                  <a:lnTo>
                    <a:pt x="148" y="47"/>
                  </a:lnTo>
                  <a:lnTo>
                    <a:pt x="154" y="62"/>
                  </a:lnTo>
                  <a:lnTo>
                    <a:pt x="159" y="77"/>
                  </a:lnTo>
                  <a:lnTo>
                    <a:pt x="165" y="92"/>
                  </a:lnTo>
                  <a:lnTo>
                    <a:pt x="171" y="107"/>
                  </a:lnTo>
                  <a:lnTo>
                    <a:pt x="177" y="121"/>
                  </a:lnTo>
                  <a:lnTo>
                    <a:pt x="182" y="136"/>
                  </a:lnTo>
                  <a:lnTo>
                    <a:pt x="189" y="150"/>
                  </a:lnTo>
                  <a:lnTo>
                    <a:pt x="194" y="165"/>
                  </a:lnTo>
                  <a:lnTo>
                    <a:pt x="199" y="180"/>
                  </a:lnTo>
                  <a:lnTo>
                    <a:pt x="205" y="193"/>
                  </a:lnTo>
                  <a:lnTo>
                    <a:pt x="210" y="208"/>
                  </a:lnTo>
                  <a:lnTo>
                    <a:pt x="216" y="223"/>
                  </a:lnTo>
                  <a:lnTo>
                    <a:pt x="221" y="238"/>
                  </a:lnTo>
                  <a:lnTo>
                    <a:pt x="226" y="252"/>
                  </a:lnTo>
                  <a:lnTo>
                    <a:pt x="231" y="267"/>
                  </a:lnTo>
                  <a:lnTo>
                    <a:pt x="236" y="281"/>
                  </a:lnTo>
                  <a:lnTo>
                    <a:pt x="241" y="295"/>
                  </a:lnTo>
                  <a:lnTo>
                    <a:pt x="246" y="309"/>
                  </a:lnTo>
                  <a:lnTo>
                    <a:pt x="251" y="324"/>
                  </a:lnTo>
                  <a:lnTo>
                    <a:pt x="256" y="338"/>
                  </a:lnTo>
                  <a:lnTo>
                    <a:pt x="261" y="352"/>
                  </a:lnTo>
                  <a:lnTo>
                    <a:pt x="264" y="367"/>
                  </a:lnTo>
                  <a:lnTo>
                    <a:pt x="269" y="381"/>
                  </a:lnTo>
                  <a:lnTo>
                    <a:pt x="274" y="395"/>
                  </a:lnTo>
                  <a:lnTo>
                    <a:pt x="279" y="410"/>
                  </a:lnTo>
                  <a:lnTo>
                    <a:pt x="283" y="424"/>
                  </a:lnTo>
                  <a:lnTo>
                    <a:pt x="288" y="439"/>
                  </a:lnTo>
                  <a:lnTo>
                    <a:pt x="293" y="454"/>
                  </a:lnTo>
                  <a:lnTo>
                    <a:pt x="298" y="467"/>
                  </a:lnTo>
                  <a:lnTo>
                    <a:pt x="301" y="482"/>
                  </a:lnTo>
                  <a:lnTo>
                    <a:pt x="305" y="496"/>
                  </a:lnTo>
                  <a:lnTo>
                    <a:pt x="309" y="511"/>
                  </a:lnTo>
                  <a:lnTo>
                    <a:pt x="314" y="524"/>
                  </a:lnTo>
                  <a:lnTo>
                    <a:pt x="318" y="538"/>
                  </a:lnTo>
                  <a:lnTo>
                    <a:pt x="323" y="553"/>
                  </a:lnTo>
                  <a:lnTo>
                    <a:pt x="326" y="568"/>
                  </a:lnTo>
                  <a:lnTo>
                    <a:pt x="331" y="581"/>
                  </a:lnTo>
                  <a:lnTo>
                    <a:pt x="335" y="596"/>
                  </a:lnTo>
                  <a:lnTo>
                    <a:pt x="339" y="611"/>
                  </a:lnTo>
                  <a:lnTo>
                    <a:pt x="344" y="625"/>
                  </a:lnTo>
                  <a:lnTo>
                    <a:pt x="347" y="640"/>
                  </a:lnTo>
                  <a:lnTo>
                    <a:pt x="351" y="655"/>
                  </a:lnTo>
                  <a:lnTo>
                    <a:pt x="356" y="670"/>
                  </a:lnTo>
                  <a:lnTo>
                    <a:pt x="360" y="683"/>
                  </a:lnTo>
                  <a:lnTo>
                    <a:pt x="365" y="698"/>
                  </a:lnTo>
                  <a:lnTo>
                    <a:pt x="368" y="713"/>
                  </a:lnTo>
                  <a:lnTo>
                    <a:pt x="372" y="728"/>
                  </a:lnTo>
                  <a:lnTo>
                    <a:pt x="376" y="743"/>
                  </a:lnTo>
                  <a:lnTo>
                    <a:pt x="381" y="756"/>
                  </a:lnTo>
                  <a:lnTo>
                    <a:pt x="385" y="771"/>
                  </a:lnTo>
                  <a:lnTo>
                    <a:pt x="388" y="786"/>
                  </a:lnTo>
                  <a:lnTo>
                    <a:pt x="392" y="801"/>
                  </a:lnTo>
                  <a:lnTo>
                    <a:pt x="397" y="816"/>
                  </a:lnTo>
                  <a:lnTo>
                    <a:pt x="401" y="831"/>
                  </a:lnTo>
                  <a:lnTo>
                    <a:pt x="404" y="846"/>
                  </a:lnTo>
                  <a:lnTo>
                    <a:pt x="409" y="860"/>
                  </a:lnTo>
                  <a:lnTo>
                    <a:pt x="413" y="877"/>
                  </a:lnTo>
                  <a:lnTo>
                    <a:pt x="417" y="891"/>
                  </a:lnTo>
                  <a:lnTo>
                    <a:pt x="421" y="906"/>
                  </a:lnTo>
                  <a:lnTo>
                    <a:pt x="425" y="922"/>
                  </a:lnTo>
                  <a:lnTo>
                    <a:pt x="430" y="937"/>
                  </a:lnTo>
                  <a:lnTo>
                    <a:pt x="434" y="952"/>
                  </a:lnTo>
                  <a:lnTo>
                    <a:pt x="438" y="967"/>
                  </a:lnTo>
                  <a:lnTo>
                    <a:pt x="442" y="982"/>
                  </a:lnTo>
                  <a:lnTo>
                    <a:pt x="447" y="998"/>
                  </a:lnTo>
                  <a:lnTo>
                    <a:pt x="450" y="1013"/>
                  </a:lnTo>
                  <a:lnTo>
                    <a:pt x="454" y="1029"/>
                  </a:lnTo>
                  <a:lnTo>
                    <a:pt x="459" y="1044"/>
                  </a:lnTo>
                  <a:lnTo>
                    <a:pt x="463" y="1060"/>
                  </a:lnTo>
                  <a:lnTo>
                    <a:pt x="466" y="1075"/>
                  </a:lnTo>
                  <a:lnTo>
                    <a:pt x="471" y="1090"/>
                  </a:lnTo>
                  <a:lnTo>
                    <a:pt x="475" y="1106"/>
                  </a:lnTo>
                  <a:lnTo>
                    <a:pt x="480" y="1121"/>
                  </a:lnTo>
                  <a:lnTo>
                    <a:pt x="484" y="1137"/>
                  </a:lnTo>
                  <a:lnTo>
                    <a:pt x="489" y="1153"/>
                  </a:lnTo>
                  <a:lnTo>
                    <a:pt x="492" y="1168"/>
                  </a:lnTo>
                  <a:lnTo>
                    <a:pt x="497" y="1184"/>
                  </a:lnTo>
                  <a:lnTo>
                    <a:pt x="501" y="1200"/>
                  </a:lnTo>
                  <a:lnTo>
                    <a:pt x="506" y="1215"/>
                  </a:lnTo>
                  <a:lnTo>
                    <a:pt x="510" y="1231"/>
                  </a:lnTo>
                  <a:lnTo>
                    <a:pt x="515" y="1247"/>
                  </a:lnTo>
                  <a:lnTo>
                    <a:pt x="518" y="1263"/>
                  </a:lnTo>
                  <a:lnTo>
                    <a:pt x="522" y="1278"/>
                  </a:lnTo>
                  <a:lnTo>
                    <a:pt x="526" y="1296"/>
                  </a:lnTo>
                  <a:lnTo>
                    <a:pt x="531" y="1312"/>
                  </a:lnTo>
                  <a:lnTo>
                    <a:pt x="535" y="1327"/>
                  </a:lnTo>
                  <a:lnTo>
                    <a:pt x="540" y="1343"/>
                  </a:lnTo>
                  <a:lnTo>
                    <a:pt x="543" y="1359"/>
                  </a:lnTo>
                  <a:lnTo>
                    <a:pt x="547" y="1375"/>
                  </a:lnTo>
                  <a:lnTo>
                    <a:pt x="552" y="1391"/>
                  </a:lnTo>
                  <a:lnTo>
                    <a:pt x="556" y="1407"/>
                  </a:lnTo>
                  <a:lnTo>
                    <a:pt x="561" y="1423"/>
                  </a:lnTo>
                  <a:lnTo>
                    <a:pt x="564" y="1440"/>
                  </a:lnTo>
                  <a:lnTo>
                    <a:pt x="568" y="1456"/>
                  </a:lnTo>
                  <a:lnTo>
                    <a:pt x="572" y="1472"/>
                  </a:lnTo>
                  <a:lnTo>
                    <a:pt x="576" y="1488"/>
                  </a:lnTo>
                  <a:lnTo>
                    <a:pt x="579" y="1504"/>
                  </a:lnTo>
                  <a:lnTo>
                    <a:pt x="583" y="1520"/>
                  </a:lnTo>
                  <a:lnTo>
                    <a:pt x="587" y="1536"/>
                  </a:lnTo>
                  <a:lnTo>
                    <a:pt x="590" y="1552"/>
                  </a:lnTo>
                  <a:lnTo>
                    <a:pt x="594" y="1568"/>
                  </a:lnTo>
                  <a:lnTo>
                    <a:pt x="597" y="1585"/>
                  </a:lnTo>
                  <a:lnTo>
                    <a:pt x="600" y="1601"/>
                  </a:lnTo>
                  <a:lnTo>
                    <a:pt x="604" y="1617"/>
                  </a:lnTo>
                  <a:lnTo>
                    <a:pt x="608" y="1633"/>
                  </a:lnTo>
                  <a:lnTo>
                    <a:pt x="611" y="1649"/>
                  </a:lnTo>
                  <a:lnTo>
                    <a:pt x="614" y="1665"/>
                  </a:lnTo>
                  <a:lnTo>
                    <a:pt x="616" y="1681"/>
                  </a:lnTo>
                  <a:lnTo>
                    <a:pt x="620" y="1697"/>
                  </a:lnTo>
                  <a:lnTo>
                    <a:pt x="623" y="1714"/>
                  </a:lnTo>
                  <a:lnTo>
                    <a:pt x="626" y="1728"/>
                  </a:lnTo>
                  <a:lnTo>
                    <a:pt x="629" y="1746"/>
                  </a:lnTo>
                  <a:lnTo>
                    <a:pt x="631" y="1762"/>
                  </a:lnTo>
                  <a:lnTo>
                    <a:pt x="633" y="1777"/>
                  </a:lnTo>
                  <a:lnTo>
                    <a:pt x="636" y="1793"/>
                  </a:lnTo>
                  <a:lnTo>
                    <a:pt x="638" y="1809"/>
                  </a:lnTo>
                  <a:lnTo>
                    <a:pt x="641" y="1825"/>
                  </a:lnTo>
                  <a:lnTo>
                    <a:pt x="642" y="1841"/>
                  </a:lnTo>
                  <a:lnTo>
                    <a:pt x="645" y="1857"/>
                  </a:lnTo>
                  <a:lnTo>
                    <a:pt x="647" y="1872"/>
                  </a:lnTo>
                  <a:lnTo>
                    <a:pt x="650" y="1890"/>
                  </a:lnTo>
                  <a:lnTo>
                    <a:pt x="651" y="1904"/>
                  </a:lnTo>
                  <a:lnTo>
                    <a:pt x="652" y="1921"/>
                  </a:lnTo>
                  <a:lnTo>
                    <a:pt x="655" y="1937"/>
                  </a:lnTo>
                  <a:lnTo>
                    <a:pt x="656" y="1953"/>
                  </a:lnTo>
                  <a:lnTo>
                    <a:pt x="655" y="1958"/>
                  </a:lnTo>
                  <a:lnTo>
                    <a:pt x="655" y="1964"/>
                  </a:lnTo>
                  <a:lnTo>
                    <a:pt x="652" y="1969"/>
                  </a:lnTo>
                  <a:lnTo>
                    <a:pt x="650" y="1975"/>
                  </a:lnTo>
                  <a:lnTo>
                    <a:pt x="646" y="1979"/>
                  </a:lnTo>
                  <a:lnTo>
                    <a:pt x="641" y="1983"/>
                  </a:lnTo>
                  <a:lnTo>
                    <a:pt x="636" y="1985"/>
                  </a:lnTo>
                  <a:lnTo>
                    <a:pt x="631" y="1988"/>
                  </a:lnTo>
                  <a:lnTo>
                    <a:pt x="628" y="1989"/>
                  </a:lnTo>
                  <a:lnTo>
                    <a:pt x="625" y="1990"/>
                  </a:lnTo>
                  <a:lnTo>
                    <a:pt x="621" y="1990"/>
                  </a:lnTo>
                  <a:lnTo>
                    <a:pt x="618" y="1991"/>
                  </a:lnTo>
                  <a:lnTo>
                    <a:pt x="614" y="1991"/>
                  </a:lnTo>
                  <a:lnTo>
                    <a:pt x="611" y="1993"/>
                  </a:lnTo>
                  <a:lnTo>
                    <a:pt x="608" y="1993"/>
                  </a:lnTo>
                  <a:lnTo>
                    <a:pt x="604" y="1994"/>
                  </a:lnTo>
                  <a:lnTo>
                    <a:pt x="599" y="1994"/>
                  </a:lnTo>
                  <a:lnTo>
                    <a:pt x="595" y="1994"/>
                  </a:lnTo>
                  <a:lnTo>
                    <a:pt x="592" y="1994"/>
                  </a:lnTo>
                  <a:lnTo>
                    <a:pt x="588" y="1995"/>
                  </a:lnTo>
                  <a:lnTo>
                    <a:pt x="584" y="1995"/>
                  </a:lnTo>
                  <a:lnTo>
                    <a:pt x="580" y="1995"/>
                  </a:lnTo>
                  <a:lnTo>
                    <a:pt x="576" y="1995"/>
                  </a:lnTo>
                  <a:lnTo>
                    <a:pt x="572" y="1995"/>
                  </a:lnTo>
                  <a:lnTo>
                    <a:pt x="568" y="1995"/>
                  </a:lnTo>
                  <a:lnTo>
                    <a:pt x="564" y="1995"/>
                  </a:lnTo>
                  <a:lnTo>
                    <a:pt x="559" y="1994"/>
                  </a:lnTo>
                  <a:lnTo>
                    <a:pt x="556" y="1994"/>
                  </a:lnTo>
                  <a:lnTo>
                    <a:pt x="551" y="1994"/>
                  </a:lnTo>
                  <a:lnTo>
                    <a:pt x="547" y="1994"/>
                  </a:lnTo>
                  <a:lnTo>
                    <a:pt x="543" y="1993"/>
                  </a:lnTo>
                  <a:lnTo>
                    <a:pt x="540" y="1993"/>
                  </a:lnTo>
                  <a:lnTo>
                    <a:pt x="536" y="1991"/>
                  </a:lnTo>
                  <a:lnTo>
                    <a:pt x="532" y="1991"/>
                  </a:lnTo>
                  <a:lnTo>
                    <a:pt x="528" y="1990"/>
                  </a:lnTo>
                  <a:lnTo>
                    <a:pt x="525" y="1990"/>
                  </a:lnTo>
                  <a:lnTo>
                    <a:pt x="521" y="1990"/>
                  </a:lnTo>
                  <a:lnTo>
                    <a:pt x="517" y="1989"/>
                  </a:lnTo>
                  <a:lnTo>
                    <a:pt x="515" y="1989"/>
                  </a:lnTo>
                  <a:lnTo>
                    <a:pt x="512" y="1989"/>
                  </a:lnTo>
                  <a:lnTo>
                    <a:pt x="505" y="1988"/>
                  </a:lnTo>
                  <a:lnTo>
                    <a:pt x="501" y="1986"/>
                  </a:lnTo>
                  <a:lnTo>
                    <a:pt x="496" y="1985"/>
                  </a:lnTo>
                  <a:lnTo>
                    <a:pt x="492" y="1985"/>
                  </a:lnTo>
                  <a:lnTo>
                    <a:pt x="489" y="1984"/>
                  </a:lnTo>
                  <a:lnTo>
                    <a:pt x="486" y="1984"/>
                  </a:lnTo>
                  <a:lnTo>
                    <a:pt x="485" y="1984"/>
                  </a:lnTo>
                  <a:lnTo>
                    <a:pt x="484" y="1983"/>
                  </a:lnTo>
                  <a:lnTo>
                    <a:pt x="484" y="1981"/>
                  </a:lnTo>
                  <a:lnTo>
                    <a:pt x="483" y="1978"/>
                  </a:lnTo>
                  <a:lnTo>
                    <a:pt x="483" y="1973"/>
                  </a:lnTo>
                  <a:lnTo>
                    <a:pt x="480" y="1966"/>
                  </a:lnTo>
                  <a:lnTo>
                    <a:pt x="479" y="1960"/>
                  </a:lnTo>
                  <a:lnTo>
                    <a:pt x="478" y="1953"/>
                  </a:lnTo>
                  <a:lnTo>
                    <a:pt x="476" y="1944"/>
                  </a:lnTo>
                  <a:lnTo>
                    <a:pt x="474" y="1933"/>
                  </a:lnTo>
                  <a:lnTo>
                    <a:pt x="473" y="1923"/>
                  </a:lnTo>
                  <a:lnTo>
                    <a:pt x="470" y="1911"/>
                  </a:lnTo>
                  <a:lnTo>
                    <a:pt x="468" y="1898"/>
                  </a:lnTo>
                  <a:lnTo>
                    <a:pt x="464" y="1883"/>
                  </a:lnTo>
                  <a:lnTo>
                    <a:pt x="461" y="1869"/>
                  </a:lnTo>
                  <a:lnTo>
                    <a:pt x="459" y="1854"/>
                  </a:lnTo>
                  <a:lnTo>
                    <a:pt x="456" y="1839"/>
                  </a:lnTo>
                  <a:lnTo>
                    <a:pt x="453" y="1820"/>
                  </a:lnTo>
                  <a:lnTo>
                    <a:pt x="449" y="1803"/>
                  </a:lnTo>
                  <a:lnTo>
                    <a:pt x="445" y="1784"/>
                  </a:lnTo>
                  <a:lnTo>
                    <a:pt x="442" y="1766"/>
                  </a:lnTo>
                  <a:lnTo>
                    <a:pt x="437" y="1746"/>
                  </a:lnTo>
                  <a:lnTo>
                    <a:pt x="433" y="1726"/>
                  </a:lnTo>
                  <a:lnTo>
                    <a:pt x="429" y="1705"/>
                  </a:lnTo>
                  <a:lnTo>
                    <a:pt x="425" y="1684"/>
                  </a:lnTo>
                  <a:lnTo>
                    <a:pt x="421" y="1661"/>
                  </a:lnTo>
                  <a:lnTo>
                    <a:pt x="416" y="1639"/>
                  </a:lnTo>
                  <a:lnTo>
                    <a:pt x="412" y="1617"/>
                  </a:lnTo>
                  <a:lnTo>
                    <a:pt x="408" y="1594"/>
                  </a:lnTo>
                  <a:lnTo>
                    <a:pt x="403" y="1571"/>
                  </a:lnTo>
                  <a:lnTo>
                    <a:pt x="398" y="1547"/>
                  </a:lnTo>
                  <a:lnTo>
                    <a:pt x="393" y="1524"/>
                  </a:lnTo>
                  <a:lnTo>
                    <a:pt x="390" y="1500"/>
                  </a:lnTo>
                  <a:lnTo>
                    <a:pt x="383" y="1475"/>
                  </a:lnTo>
                  <a:lnTo>
                    <a:pt x="378" y="1452"/>
                  </a:lnTo>
                  <a:lnTo>
                    <a:pt x="373" y="1427"/>
                  </a:lnTo>
                  <a:lnTo>
                    <a:pt x="368" y="1402"/>
                  </a:lnTo>
                  <a:lnTo>
                    <a:pt x="363" y="1378"/>
                  </a:lnTo>
                  <a:lnTo>
                    <a:pt x="359" y="1354"/>
                  </a:lnTo>
                  <a:lnTo>
                    <a:pt x="354" y="1329"/>
                  </a:lnTo>
                  <a:lnTo>
                    <a:pt x="349" y="1304"/>
                  </a:lnTo>
                  <a:lnTo>
                    <a:pt x="344" y="1280"/>
                  </a:lnTo>
                  <a:lnTo>
                    <a:pt x="339" y="1256"/>
                  </a:lnTo>
                  <a:lnTo>
                    <a:pt x="334" y="1231"/>
                  </a:lnTo>
                  <a:lnTo>
                    <a:pt x="329" y="1208"/>
                  </a:lnTo>
                  <a:lnTo>
                    <a:pt x="324" y="1184"/>
                  </a:lnTo>
                  <a:lnTo>
                    <a:pt x="319" y="1161"/>
                  </a:lnTo>
                  <a:lnTo>
                    <a:pt x="314" y="1138"/>
                  </a:lnTo>
                  <a:lnTo>
                    <a:pt x="309" y="1116"/>
                  </a:lnTo>
                  <a:lnTo>
                    <a:pt x="304" y="1094"/>
                  </a:lnTo>
                  <a:lnTo>
                    <a:pt x="300" y="1071"/>
                  </a:lnTo>
                  <a:lnTo>
                    <a:pt x="295" y="1050"/>
                  </a:lnTo>
                  <a:lnTo>
                    <a:pt x="290" y="1030"/>
                  </a:lnTo>
                  <a:lnTo>
                    <a:pt x="285" y="1009"/>
                  </a:lnTo>
                  <a:lnTo>
                    <a:pt x="282" y="991"/>
                  </a:lnTo>
                  <a:lnTo>
                    <a:pt x="278" y="971"/>
                  </a:lnTo>
                  <a:lnTo>
                    <a:pt x="274" y="953"/>
                  </a:lnTo>
                  <a:lnTo>
                    <a:pt x="269" y="935"/>
                  </a:lnTo>
                  <a:lnTo>
                    <a:pt x="266" y="919"/>
                  </a:lnTo>
                  <a:lnTo>
                    <a:pt x="262" y="901"/>
                  </a:lnTo>
                  <a:lnTo>
                    <a:pt x="258" y="886"/>
                  </a:lnTo>
                  <a:lnTo>
                    <a:pt x="254" y="872"/>
                  </a:lnTo>
                  <a:lnTo>
                    <a:pt x="251" y="858"/>
                  </a:lnTo>
                  <a:lnTo>
                    <a:pt x="248" y="846"/>
                  </a:lnTo>
                  <a:lnTo>
                    <a:pt x="246" y="834"/>
                  </a:lnTo>
                  <a:lnTo>
                    <a:pt x="242" y="821"/>
                  </a:lnTo>
                  <a:lnTo>
                    <a:pt x="238" y="810"/>
                  </a:lnTo>
                  <a:lnTo>
                    <a:pt x="235" y="796"/>
                  </a:lnTo>
                  <a:lnTo>
                    <a:pt x="232" y="784"/>
                  </a:lnTo>
                  <a:lnTo>
                    <a:pt x="227" y="770"/>
                  </a:lnTo>
                  <a:lnTo>
                    <a:pt x="223" y="756"/>
                  </a:lnTo>
                  <a:lnTo>
                    <a:pt x="220" y="741"/>
                  </a:lnTo>
                  <a:lnTo>
                    <a:pt x="216" y="727"/>
                  </a:lnTo>
                  <a:lnTo>
                    <a:pt x="211" y="712"/>
                  </a:lnTo>
                  <a:lnTo>
                    <a:pt x="207" y="697"/>
                  </a:lnTo>
                  <a:lnTo>
                    <a:pt x="202" y="681"/>
                  </a:lnTo>
                  <a:lnTo>
                    <a:pt x="199" y="665"/>
                  </a:lnTo>
                  <a:lnTo>
                    <a:pt x="194" y="648"/>
                  </a:lnTo>
                  <a:lnTo>
                    <a:pt x="189" y="631"/>
                  </a:lnTo>
                  <a:lnTo>
                    <a:pt x="184" y="615"/>
                  </a:lnTo>
                  <a:lnTo>
                    <a:pt x="180" y="599"/>
                  </a:lnTo>
                  <a:lnTo>
                    <a:pt x="174" y="581"/>
                  </a:lnTo>
                  <a:lnTo>
                    <a:pt x="170" y="564"/>
                  </a:lnTo>
                  <a:lnTo>
                    <a:pt x="164" y="548"/>
                  </a:lnTo>
                  <a:lnTo>
                    <a:pt x="159" y="531"/>
                  </a:lnTo>
                  <a:lnTo>
                    <a:pt x="154" y="513"/>
                  </a:lnTo>
                  <a:lnTo>
                    <a:pt x="149" y="496"/>
                  </a:lnTo>
                  <a:lnTo>
                    <a:pt x="144" y="479"/>
                  </a:lnTo>
                  <a:lnTo>
                    <a:pt x="139" y="461"/>
                  </a:lnTo>
                  <a:lnTo>
                    <a:pt x="133" y="444"/>
                  </a:lnTo>
                  <a:lnTo>
                    <a:pt x="129" y="426"/>
                  </a:lnTo>
                  <a:lnTo>
                    <a:pt x="123" y="409"/>
                  </a:lnTo>
                  <a:lnTo>
                    <a:pt x="118" y="392"/>
                  </a:lnTo>
                  <a:lnTo>
                    <a:pt x="113" y="374"/>
                  </a:lnTo>
                  <a:lnTo>
                    <a:pt x="108" y="357"/>
                  </a:lnTo>
                  <a:lnTo>
                    <a:pt x="103" y="341"/>
                  </a:lnTo>
                  <a:lnTo>
                    <a:pt x="98" y="325"/>
                  </a:lnTo>
                  <a:lnTo>
                    <a:pt x="93" y="307"/>
                  </a:lnTo>
                  <a:lnTo>
                    <a:pt x="88" y="290"/>
                  </a:lnTo>
                  <a:lnTo>
                    <a:pt x="83" y="274"/>
                  </a:lnTo>
                  <a:lnTo>
                    <a:pt x="78" y="258"/>
                  </a:lnTo>
                  <a:lnTo>
                    <a:pt x="73" y="242"/>
                  </a:lnTo>
                  <a:lnTo>
                    <a:pt x="68" y="227"/>
                  </a:lnTo>
                  <a:lnTo>
                    <a:pt x="63" y="212"/>
                  </a:lnTo>
                  <a:lnTo>
                    <a:pt x="61" y="198"/>
                  </a:lnTo>
                  <a:lnTo>
                    <a:pt x="56" y="183"/>
                  </a:lnTo>
                  <a:lnTo>
                    <a:pt x="51" y="169"/>
                  </a:lnTo>
                  <a:lnTo>
                    <a:pt x="47" y="155"/>
                  </a:lnTo>
                  <a:lnTo>
                    <a:pt x="44" y="143"/>
                  </a:lnTo>
                  <a:lnTo>
                    <a:pt x="40" y="130"/>
                  </a:lnTo>
                  <a:lnTo>
                    <a:pt x="36" y="118"/>
                  </a:lnTo>
                  <a:lnTo>
                    <a:pt x="32" y="105"/>
                  </a:lnTo>
                  <a:lnTo>
                    <a:pt x="29" y="95"/>
                  </a:lnTo>
                  <a:lnTo>
                    <a:pt x="25" y="83"/>
                  </a:lnTo>
                  <a:lnTo>
                    <a:pt x="21" y="73"/>
                  </a:lnTo>
                  <a:lnTo>
                    <a:pt x="19" y="63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1" y="38"/>
                  </a:lnTo>
                  <a:lnTo>
                    <a:pt x="9" y="31"/>
                  </a:lnTo>
                  <a:lnTo>
                    <a:pt x="8" y="25"/>
                  </a:lnTo>
                  <a:lnTo>
                    <a:pt x="5" y="19"/>
                  </a:lnTo>
                  <a:lnTo>
                    <a:pt x="4" y="14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130" y="4"/>
                  </a:lnTo>
                  <a:lnTo>
                    <a:pt x="130" y="4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1519" y="2021"/>
              <a:ext cx="83" cy="77"/>
            </a:xfrm>
            <a:custGeom>
              <a:avLst/>
              <a:gdLst/>
              <a:ahLst/>
              <a:cxnLst>
                <a:cxn ang="0">
                  <a:pos x="160" y="5"/>
                </a:cxn>
                <a:cxn ang="0">
                  <a:pos x="138" y="8"/>
                </a:cxn>
                <a:cxn ang="0">
                  <a:pos x="116" y="14"/>
                </a:cxn>
                <a:cxn ang="0">
                  <a:pos x="98" y="22"/>
                </a:cxn>
                <a:cxn ang="0">
                  <a:pos x="80" y="31"/>
                </a:cxn>
                <a:cxn ang="0">
                  <a:pos x="66" y="41"/>
                </a:cxn>
                <a:cxn ang="0">
                  <a:pos x="52" y="53"/>
                </a:cxn>
                <a:cxn ang="0">
                  <a:pos x="41" y="67"/>
                </a:cxn>
                <a:cxn ang="0">
                  <a:pos x="30" y="80"/>
                </a:cxn>
                <a:cxn ang="0">
                  <a:pos x="21" y="95"/>
                </a:cxn>
                <a:cxn ang="0">
                  <a:pos x="14" y="111"/>
                </a:cxn>
                <a:cxn ang="0">
                  <a:pos x="9" y="127"/>
                </a:cxn>
                <a:cxn ang="0">
                  <a:pos x="4" y="145"/>
                </a:cxn>
                <a:cxn ang="0">
                  <a:pos x="1" y="163"/>
                </a:cxn>
                <a:cxn ang="0">
                  <a:pos x="0" y="182"/>
                </a:cxn>
                <a:cxn ang="0">
                  <a:pos x="0" y="200"/>
                </a:cxn>
                <a:cxn ang="0">
                  <a:pos x="1" y="218"/>
                </a:cxn>
                <a:cxn ang="0">
                  <a:pos x="5" y="233"/>
                </a:cxn>
                <a:cxn ang="0">
                  <a:pos x="9" y="248"/>
                </a:cxn>
                <a:cxn ang="0">
                  <a:pos x="16" y="262"/>
                </a:cxn>
                <a:cxn ang="0">
                  <a:pos x="23" y="276"/>
                </a:cxn>
                <a:cxn ang="0">
                  <a:pos x="32" y="290"/>
                </a:cxn>
                <a:cxn ang="0">
                  <a:pos x="49" y="312"/>
                </a:cxn>
                <a:cxn ang="0">
                  <a:pos x="73" y="336"/>
                </a:cxn>
                <a:cxn ang="0">
                  <a:pos x="94" y="352"/>
                </a:cxn>
                <a:cxn ang="0">
                  <a:pos x="110" y="362"/>
                </a:cxn>
                <a:cxn ang="0">
                  <a:pos x="128" y="370"/>
                </a:cxn>
                <a:cxn ang="0">
                  <a:pos x="147" y="378"/>
                </a:cxn>
                <a:cxn ang="0">
                  <a:pos x="165" y="381"/>
                </a:cxn>
                <a:cxn ang="0">
                  <a:pos x="192" y="383"/>
                </a:cxn>
                <a:cxn ang="0">
                  <a:pos x="219" y="381"/>
                </a:cxn>
                <a:cxn ang="0">
                  <a:pos x="245" y="378"/>
                </a:cxn>
                <a:cxn ang="0">
                  <a:pos x="271" y="369"/>
                </a:cxn>
                <a:cxn ang="0">
                  <a:pos x="296" y="358"/>
                </a:cxn>
                <a:cxn ang="0">
                  <a:pos x="320" y="346"/>
                </a:cxn>
                <a:cxn ang="0">
                  <a:pos x="342" y="329"/>
                </a:cxn>
                <a:cxn ang="0">
                  <a:pos x="362" y="311"/>
                </a:cxn>
                <a:cxn ang="0">
                  <a:pos x="378" y="291"/>
                </a:cxn>
                <a:cxn ang="0">
                  <a:pos x="393" y="269"/>
                </a:cxn>
                <a:cxn ang="0">
                  <a:pos x="403" y="245"/>
                </a:cxn>
                <a:cxn ang="0">
                  <a:pos x="412" y="220"/>
                </a:cxn>
                <a:cxn ang="0">
                  <a:pos x="414" y="194"/>
                </a:cxn>
                <a:cxn ang="0">
                  <a:pos x="414" y="167"/>
                </a:cxn>
                <a:cxn ang="0">
                  <a:pos x="409" y="140"/>
                </a:cxn>
                <a:cxn ang="0">
                  <a:pos x="399" y="112"/>
                </a:cxn>
                <a:cxn ang="0">
                  <a:pos x="387" y="88"/>
                </a:cxn>
                <a:cxn ang="0">
                  <a:pos x="372" y="67"/>
                </a:cxn>
                <a:cxn ang="0">
                  <a:pos x="356" y="49"/>
                </a:cxn>
                <a:cxn ang="0">
                  <a:pos x="338" y="34"/>
                </a:cxn>
                <a:cxn ang="0">
                  <a:pos x="320" y="23"/>
                </a:cxn>
                <a:cxn ang="0">
                  <a:pos x="301" y="14"/>
                </a:cxn>
                <a:cxn ang="0">
                  <a:pos x="283" y="8"/>
                </a:cxn>
                <a:cxn ang="0">
                  <a:pos x="263" y="3"/>
                </a:cxn>
                <a:cxn ang="0">
                  <a:pos x="245" y="1"/>
                </a:cxn>
                <a:cxn ang="0">
                  <a:pos x="229" y="0"/>
                </a:cxn>
                <a:cxn ang="0">
                  <a:pos x="214" y="0"/>
                </a:cxn>
                <a:cxn ang="0">
                  <a:pos x="198" y="0"/>
                </a:cxn>
                <a:cxn ang="0">
                  <a:pos x="180" y="2"/>
                </a:cxn>
              </a:cxnLst>
              <a:rect l="0" t="0" r="r" b="b"/>
              <a:pathLst>
                <a:path w="415" h="383">
                  <a:moveTo>
                    <a:pt x="178" y="3"/>
                  </a:moveTo>
                  <a:lnTo>
                    <a:pt x="172" y="3"/>
                  </a:lnTo>
                  <a:lnTo>
                    <a:pt x="166" y="3"/>
                  </a:lnTo>
                  <a:lnTo>
                    <a:pt x="160" y="5"/>
                  </a:lnTo>
                  <a:lnTo>
                    <a:pt x="155" y="6"/>
                  </a:lnTo>
                  <a:lnTo>
                    <a:pt x="149" y="6"/>
                  </a:lnTo>
                  <a:lnTo>
                    <a:pt x="144" y="7"/>
                  </a:lnTo>
                  <a:lnTo>
                    <a:pt x="138" y="8"/>
                  </a:lnTo>
                  <a:lnTo>
                    <a:pt x="133" y="11"/>
                  </a:lnTo>
                  <a:lnTo>
                    <a:pt x="128" y="12"/>
                  </a:lnTo>
                  <a:lnTo>
                    <a:pt x="121" y="12"/>
                  </a:lnTo>
                  <a:lnTo>
                    <a:pt x="116" y="14"/>
                  </a:lnTo>
                  <a:lnTo>
                    <a:pt x="111" y="16"/>
                  </a:lnTo>
                  <a:lnTo>
                    <a:pt x="107" y="18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4" y="24"/>
                  </a:lnTo>
                  <a:lnTo>
                    <a:pt x="89" y="27"/>
                  </a:lnTo>
                  <a:lnTo>
                    <a:pt x="85" y="28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3" y="36"/>
                  </a:lnTo>
                  <a:lnTo>
                    <a:pt x="69" y="38"/>
                  </a:lnTo>
                  <a:lnTo>
                    <a:pt x="66" y="41"/>
                  </a:lnTo>
                  <a:lnTo>
                    <a:pt x="63" y="44"/>
                  </a:lnTo>
                  <a:lnTo>
                    <a:pt x="59" y="47"/>
                  </a:lnTo>
                  <a:lnTo>
                    <a:pt x="56" y="50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6" y="59"/>
                  </a:lnTo>
                  <a:lnTo>
                    <a:pt x="43" y="63"/>
                  </a:lnTo>
                  <a:lnTo>
                    <a:pt x="41" y="67"/>
                  </a:lnTo>
                  <a:lnTo>
                    <a:pt x="38" y="70"/>
                  </a:lnTo>
                  <a:lnTo>
                    <a:pt x="35" y="73"/>
                  </a:lnTo>
                  <a:lnTo>
                    <a:pt x="32" y="76"/>
                  </a:lnTo>
                  <a:lnTo>
                    <a:pt x="30" y="80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2" y="91"/>
                  </a:lnTo>
                  <a:lnTo>
                    <a:pt x="21" y="95"/>
                  </a:lnTo>
                  <a:lnTo>
                    <a:pt x="20" y="99"/>
                  </a:lnTo>
                  <a:lnTo>
                    <a:pt x="17" y="103"/>
                  </a:lnTo>
                  <a:lnTo>
                    <a:pt x="16" y="106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1" y="119"/>
                  </a:lnTo>
                  <a:lnTo>
                    <a:pt x="10" y="124"/>
                  </a:lnTo>
                  <a:lnTo>
                    <a:pt x="9" y="127"/>
                  </a:lnTo>
                  <a:lnTo>
                    <a:pt x="7" y="132"/>
                  </a:lnTo>
                  <a:lnTo>
                    <a:pt x="6" y="136"/>
                  </a:lnTo>
                  <a:lnTo>
                    <a:pt x="5" y="141"/>
                  </a:lnTo>
                  <a:lnTo>
                    <a:pt x="4" y="145"/>
                  </a:lnTo>
                  <a:lnTo>
                    <a:pt x="4" y="150"/>
                  </a:lnTo>
                  <a:lnTo>
                    <a:pt x="2" y="153"/>
                  </a:lnTo>
                  <a:lnTo>
                    <a:pt x="1" y="158"/>
                  </a:lnTo>
                  <a:lnTo>
                    <a:pt x="1" y="163"/>
                  </a:lnTo>
                  <a:lnTo>
                    <a:pt x="1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0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1" y="207"/>
                  </a:lnTo>
                  <a:lnTo>
                    <a:pt x="1" y="210"/>
                  </a:lnTo>
                  <a:lnTo>
                    <a:pt x="1" y="214"/>
                  </a:lnTo>
                  <a:lnTo>
                    <a:pt x="1" y="218"/>
                  </a:lnTo>
                  <a:lnTo>
                    <a:pt x="2" y="222"/>
                  </a:lnTo>
                  <a:lnTo>
                    <a:pt x="2" y="225"/>
                  </a:lnTo>
                  <a:lnTo>
                    <a:pt x="4" y="229"/>
                  </a:lnTo>
                  <a:lnTo>
                    <a:pt x="5" y="233"/>
                  </a:lnTo>
                  <a:lnTo>
                    <a:pt x="6" y="236"/>
                  </a:lnTo>
                  <a:lnTo>
                    <a:pt x="6" y="240"/>
                  </a:lnTo>
                  <a:lnTo>
                    <a:pt x="7" y="244"/>
                  </a:lnTo>
                  <a:lnTo>
                    <a:pt x="9" y="248"/>
                  </a:lnTo>
                  <a:lnTo>
                    <a:pt x="11" y="251"/>
                  </a:lnTo>
                  <a:lnTo>
                    <a:pt x="12" y="255"/>
                  </a:lnTo>
                  <a:lnTo>
                    <a:pt x="15" y="259"/>
                  </a:lnTo>
                  <a:lnTo>
                    <a:pt x="16" y="262"/>
                  </a:lnTo>
                  <a:lnTo>
                    <a:pt x="18" y="266"/>
                  </a:lnTo>
                  <a:lnTo>
                    <a:pt x="20" y="269"/>
                  </a:lnTo>
                  <a:lnTo>
                    <a:pt x="21" y="272"/>
                  </a:lnTo>
                  <a:lnTo>
                    <a:pt x="23" y="276"/>
                  </a:lnTo>
                  <a:lnTo>
                    <a:pt x="25" y="280"/>
                  </a:lnTo>
                  <a:lnTo>
                    <a:pt x="27" y="282"/>
                  </a:lnTo>
                  <a:lnTo>
                    <a:pt x="30" y="286"/>
                  </a:lnTo>
                  <a:lnTo>
                    <a:pt x="32" y="290"/>
                  </a:lnTo>
                  <a:lnTo>
                    <a:pt x="35" y="293"/>
                  </a:lnTo>
                  <a:lnTo>
                    <a:pt x="40" y="300"/>
                  </a:lnTo>
                  <a:lnTo>
                    <a:pt x="45" y="306"/>
                  </a:lnTo>
                  <a:lnTo>
                    <a:pt x="49" y="312"/>
                  </a:lnTo>
                  <a:lnTo>
                    <a:pt x="56" y="318"/>
                  </a:lnTo>
                  <a:lnTo>
                    <a:pt x="62" y="324"/>
                  </a:lnTo>
                  <a:lnTo>
                    <a:pt x="67" y="329"/>
                  </a:lnTo>
                  <a:lnTo>
                    <a:pt x="73" y="336"/>
                  </a:lnTo>
                  <a:lnTo>
                    <a:pt x="79" y="341"/>
                  </a:lnTo>
                  <a:lnTo>
                    <a:pt x="85" y="344"/>
                  </a:lnTo>
                  <a:lnTo>
                    <a:pt x="92" y="349"/>
                  </a:lnTo>
                  <a:lnTo>
                    <a:pt x="94" y="352"/>
                  </a:lnTo>
                  <a:lnTo>
                    <a:pt x="98" y="354"/>
                  </a:lnTo>
                  <a:lnTo>
                    <a:pt x="102" y="355"/>
                  </a:lnTo>
                  <a:lnTo>
                    <a:pt x="105" y="358"/>
                  </a:lnTo>
                  <a:lnTo>
                    <a:pt x="110" y="362"/>
                  </a:lnTo>
                  <a:lnTo>
                    <a:pt x="118" y="365"/>
                  </a:lnTo>
                  <a:lnTo>
                    <a:pt x="120" y="367"/>
                  </a:lnTo>
                  <a:lnTo>
                    <a:pt x="124" y="368"/>
                  </a:lnTo>
                  <a:lnTo>
                    <a:pt x="128" y="370"/>
                  </a:lnTo>
                  <a:lnTo>
                    <a:pt x="131" y="372"/>
                  </a:lnTo>
                  <a:lnTo>
                    <a:pt x="138" y="374"/>
                  </a:lnTo>
                  <a:lnTo>
                    <a:pt x="144" y="377"/>
                  </a:lnTo>
                  <a:lnTo>
                    <a:pt x="147" y="378"/>
                  </a:lnTo>
                  <a:lnTo>
                    <a:pt x="151" y="379"/>
                  </a:lnTo>
                  <a:lnTo>
                    <a:pt x="154" y="379"/>
                  </a:lnTo>
                  <a:lnTo>
                    <a:pt x="157" y="380"/>
                  </a:lnTo>
                  <a:lnTo>
                    <a:pt x="165" y="381"/>
                  </a:lnTo>
                  <a:lnTo>
                    <a:pt x="171" y="381"/>
                  </a:lnTo>
                  <a:lnTo>
                    <a:pt x="177" y="383"/>
                  </a:lnTo>
                  <a:lnTo>
                    <a:pt x="185" y="383"/>
                  </a:lnTo>
                  <a:lnTo>
                    <a:pt x="192" y="383"/>
                  </a:lnTo>
                  <a:lnTo>
                    <a:pt x="198" y="383"/>
                  </a:lnTo>
                  <a:lnTo>
                    <a:pt x="204" y="383"/>
                  </a:lnTo>
                  <a:lnTo>
                    <a:pt x="212" y="383"/>
                  </a:lnTo>
                  <a:lnTo>
                    <a:pt x="219" y="381"/>
                  </a:lnTo>
                  <a:lnTo>
                    <a:pt x="226" y="381"/>
                  </a:lnTo>
                  <a:lnTo>
                    <a:pt x="232" y="379"/>
                  </a:lnTo>
                  <a:lnTo>
                    <a:pt x="239" y="379"/>
                  </a:lnTo>
                  <a:lnTo>
                    <a:pt x="245" y="378"/>
                  </a:lnTo>
                  <a:lnTo>
                    <a:pt x="252" y="375"/>
                  </a:lnTo>
                  <a:lnTo>
                    <a:pt x="259" y="374"/>
                  </a:lnTo>
                  <a:lnTo>
                    <a:pt x="265" y="373"/>
                  </a:lnTo>
                  <a:lnTo>
                    <a:pt x="271" y="369"/>
                  </a:lnTo>
                  <a:lnTo>
                    <a:pt x="278" y="367"/>
                  </a:lnTo>
                  <a:lnTo>
                    <a:pt x="284" y="364"/>
                  </a:lnTo>
                  <a:lnTo>
                    <a:pt x="290" y="362"/>
                  </a:lnTo>
                  <a:lnTo>
                    <a:pt x="296" y="358"/>
                  </a:lnTo>
                  <a:lnTo>
                    <a:pt x="302" y="355"/>
                  </a:lnTo>
                  <a:lnTo>
                    <a:pt x="309" y="353"/>
                  </a:lnTo>
                  <a:lnTo>
                    <a:pt x="315" y="349"/>
                  </a:lnTo>
                  <a:lnTo>
                    <a:pt x="320" y="346"/>
                  </a:lnTo>
                  <a:lnTo>
                    <a:pt x="326" y="342"/>
                  </a:lnTo>
                  <a:lnTo>
                    <a:pt x="331" y="337"/>
                  </a:lnTo>
                  <a:lnTo>
                    <a:pt x="337" y="333"/>
                  </a:lnTo>
                  <a:lnTo>
                    <a:pt x="342" y="329"/>
                  </a:lnTo>
                  <a:lnTo>
                    <a:pt x="347" y="326"/>
                  </a:lnTo>
                  <a:lnTo>
                    <a:pt x="352" y="321"/>
                  </a:lnTo>
                  <a:lnTo>
                    <a:pt x="357" y="317"/>
                  </a:lnTo>
                  <a:lnTo>
                    <a:pt x="362" y="311"/>
                  </a:lnTo>
                  <a:lnTo>
                    <a:pt x="366" y="307"/>
                  </a:lnTo>
                  <a:lnTo>
                    <a:pt x="371" y="301"/>
                  </a:lnTo>
                  <a:lnTo>
                    <a:pt x="374" y="296"/>
                  </a:lnTo>
                  <a:lnTo>
                    <a:pt x="378" y="291"/>
                  </a:lnTo>
                  <a:lnTo>
                    <a:pt x="382" y="286"/>
                  </a:lnTo>
                  <a:lnTo>
                    <a:pt x="386" y="280"/>
                  </a:lnTo>
                  <a:lnTo>
                    <a:pt x="389" y="275"/>
                  </a:lnTo>
                  <a:lnTo>
                    <a:pt x="393" y="269"/>
                  </a:lnTo>
                  <a:lnTo>
                    <a:pt x="395" y="264"/>
                  </a:lnTo>
                  <a:lnTo>
                    <a:pt x="398" y="257"/>
                  </a:lnTo>
                  <a:lnTo>
                    <a:pt x="400" y="251"/>
                  </a:lnTo>
                  <a:lnTo>
                    <a:pt x="403" y="245"/>
                  </a:lnTo>
                  <a:lnTo>
                    <a:pt x="405" y="240"/>
                  </a:lnTo>
                  <a:lnTo>
                    <a:pt x="408" y="233"/>
                  </a:lnTo>
                  <a:lnTo>
                    <a:pt x="410" y="228"/>
                  </a:lnTo>
                  <a:lnTo>
                    <a:pt x="412" y="220"/>
                  </a:lnTo>
                  <a:lnTo>
                    <a:pt x="413" y="214"/>
                  </a:lnTo>
                  <a:lnTo>
                    <a:pt x="413" y="208"/>
                  </a:lnTo>
                  <a:lnTo>
                    <a:pt x="414" y="200"/>
                  </a:lnTo>
                  <a:lnTo>
                    <a:pt x="414" y="194"/>
                  </a:lnTo>
                  <a:lnTo>
                    <a:pt x="415" y="188"/>
                  </a:lnTo>
                  <a:lnTo>
                    <a:pt x="415" y="181"/>
                  </a:lnTo>
                  <a:lnTo>
                    <a:pt x="415" y="174"/>
                  </a:lnTo>
                  <a:lnTo>
                    <a:pt x="414" y="167"/>
                  </a:lnTo>
                  <a:lnTo>
                    <a:pt x="413" y="161"/>
                  </a:lnTo>
                  <a:lnTo>
                    <a:pt x="412" y="153"/>
                  </a:lnTo>
                  <a:lnTo>
                    <a:pt x="412" y="147"/>
                  </a:lnTo>
                  <a:lnTo>
                    <a:pt x="409" y="140"/>
                  </a:lnTo>
                  <a:lnTo>
                    <a:pt x="408" y="134"/>
                  </a:lnTo>
                  <a:lnTo>
                    <a:pt x="405" y="126"/>
                  </a:lnTo>
                  <a:lnTo>
                    <a:pt x="403" y="120"/>
                  </a:lnTo>
                  <a:lnTo>
                    <a:pt x="399" y="112"/>
                  </a:lnTo>
                  <a:lnTo>
                    <a:pt x="397" y="106"/>
                  </a:lnTo>
                  <a:lnTo>
                    <a:pt x="394" y="100"/>
                  </a:lnTo>
                  <a:lnTo>
                    <a:pt x="391" y="94"/>
                  </a:lnTo>
                  <a:lnTo>
                    <a:pt x="387" y="88"/>
                  </a:lnTo>
                  <a:lnTo>
                    <a:pt x="383" y="81"/>
                  </a:lnTo>
                  <a:lnTo>
                    <a:pt x="379" y="76"/>
                  </a:lnTo>
                  <a:lnTo>
                    <a:pt x="376" y="72"/>
                  </a:lnTo>
                  <a:lnTo>
                    <a:pt x="372" y="67"/>
                  </a:lnTo>
                  <a:lnTo>
                    <a:pt x="368" y="62"/>
                  </a:lnTo>
                  <a:lnTo>
                    <a:pt x="363" y="58"/>
                  </a:lnTo>
                  <a:lnTo>
                    <a:pt x="360" y="53"/>
                  </a:lnTo>
                  <a:lnTo>
                    <a:pt x="356" y="49"/>
                  </a:lnTo>
                  <a:lnTo>
                    <a:pt x="352" y="45"/>
                  </a:lnTo>
                  <a:lnTo>
                    <a:pt x="347" y="42"/>
                  </a:lnTo>
                  <a:lnTo>
                    <a:pt x="343" y="38"/>
                  </a:lnTo>
                  <a:lnTo>
                    <a:pt x="338" y="34"/>
                  </a:lnTo>
                  <a:lnTo>
                    <a:pt x="333" y="32"/>
                  </a:lnTo>
                  <a:lnTo>
                    <a:pt x="329" y="28"/>
                  </a:lnTo>
                  <a:lnTo>
                    <a:pt x="325" y="26"/>
                  </a:lnTo>
                  <a:lnTo>
                    <a:pt x="320" y="23"/>
                  </a:lnTo>
                  <a:lnTo>
                    <a:pt x="315" y="21"/>
                  </a:lnTo>
                  <a:lnTo>
                    <a:pt x="310" y="18"/>
                  </a:lnTo>
                  <a:lnTo>
                    <a:pt x="306" y="17"/>
                  </a:lnTo>
                  <a:lnTo>
                    <a:pt x="301" y="14"/>
                  </a:lnTo>
                  <a:lnTo>
                    <a:pt x="296" y="12"/>
                  </a:lnTo>
                  <a:lnTo>
                    <a:pt x="291" y="11"/>
                  </a:lnTo>
                  <a:lnTo>
                    <a:pt x="286" y="10"/>
                  </a:lnTo>
                  <a:lnTo>
                    <a:pt x="283" y="8"/>
                  </a:lnTo>
                  <a:lnTo>
                    <a:pt x="278" y="7"/>
                  </a:lnTo>
                  <a:lnTo>
                    <a:pt x="273" y="6"/>
                  </a:lnTo>
                  <a:lnTo>
                    <a:pt x="269" y="6"/>
                  </a:lnTo>
                  <a:lnTo>
                    <a:pt x="263" y="3"/>
                  </a:lnTo>
                  <a:lnTo>
                    <a:pt x="259" y="3"/>
                  </a:lnTo>
                  <a:lnTo>
                    <a:pt x="254" y="2"/>
                  </a:lnTo>
                  <a:lnTo>
                    <a:pt x="250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8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0" y="1"/>
                  </a:lnTo>
                  <a:lnTo>
                    <a:pt x="186" y="1"/>
                  </a:lnTo>
                  <a:lnTo>
                    <a:pt x="180" y="2"/>
                  </a:lnTo>
                  <a:lnTo>
                    <a:pt x="178" y="3"/>
                  </a:lnTo>
                  <a:lnTo>
                    <a:pt x="178" y="3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6" name="Freeform 10"/>
            <p:cNvSpPr>
              <a:spLocks/>
            </p:cNvSpPr>
            <p:nvPr/>
          </p:nvSpPr>
          <p:spPr bwMode="auto">
            <a:xfrm>
              <a:off x="1497" y="2235"/>
              <a:ext cx="121" cy="35"/>
            </a:xfrm>
            <a:custGeom>
              <a:avLst/>
              <a:gdLst/>
              <a:ahLst/>
              <a:cxnLst>
                <a:cxn ang="0">
                  <a:pos x="25" y="21"/>
                </a:cxn>
                <a:cxn ang="0">
                  <a:pos x="36" y="19"/>
                </a:cxn>
                <a:cxn ang="0">
                  <a:pos x="48" y="18"/>
                </a:cxn>
                <a:cxn ang="0">
                  <a:pos x="64" y="15"/>
                </a:cxn>
                <a:cxn ang="0">
                  <a:pos x="82" y="14"/>
                </a:cxn>
                <a:cxn ang="0">
                  <a:pos x="99" y="13"/>
                </a:cxn>
                <a:cxn ang="0">
                  <a:pos x="119" y="12"/>
                </a:cxn>
                <a:cxn ang="0">
                  <a:pos x="140" y="10"/>
                </a:cxn>
                <a:cxn ang="0">
                  <a:pos x="162" y="9"/>
                </a:cxn>
                <a:cxn ang="0">
                  <a:pos x="185" y="8"/>
                </a:cxn>
                <a:cxn ang="0">
                  <a:pos x="207" y="7"/>
                </a:cxn>
                <a:cxn ang="0">
                  <a:pos x="232" y="5"/>
                </a:cxn>
                <a:cxn ang="0">
                  <a:pos x="255" y="5"/>
                </a:cxn>
                <a:cxn ang="0">
                  <a:pos x="280" y="4"/>
                </a:cxn>
                <a:cxn ang="0">
                  <a:pos x="305" y="3"/>
                </a:cxn>
                <a:cxn ang="0">
                  <a:pos x="330" y="3"/>
                </a:cxn>
                <a:cxn ang="0">
                  <a:pos x="353" y="3"/>
                </a:cxn>
                <a:cxn ang="0">
                  <a:pos x="377" y="2"/>
                </a:cxn>
                <a:cxn ang="0">
                  <a:pos x="401" y="2"/>
                </a:cxn>
                <a:cxn ang="0">
                  <a:pos x="424" y="2"/>
                </a:cxn>
                <a:cxn ang="0">
                  <a:pos x="445" y="0"/>
                </a:cxn>
                <a:cxn ang="0">
                  <a:pos x="466" y="0"/>
                </a:cxn>
                <a:cxn ang="0">
                  <a:pos x="486" y="0"/>
                </a:cxn>
                <a:cxn ang="0">
                  <a:pos x="505" y="0"/>
                </a:cxn>
                <a:cxn ang="0">
                  <a:pos x="522" y="0"/>
                </a:cxn>
                <a:cxn ang="0">
                  <a:pos x="538" y="0"/>
                </a:cxn>
                <a:cxn ang="0">
                  <a:pos x="551" y="0"/>
                </a:cxn>
                <a:cxn ang="0">
                  <a:pos x="563" y="0"/>
                </a:cxn>
                <a:cxn ang="0">
                  <a:pos x="573" y="0"/>
                </a:cxn>
                <a:cxn ang="0">
                  <a:pos x="580" y="0"/>
                </a:cxn>
                <a:cxn ang="0">
                  <a:pos x="588" y="0"/>
                </a:cxn>
                <a:cxn ang="0">
                  <a:pos x="604" y="165"/>
                </a:cxn>
                <a:cxn ang="0">
                  <a:pos x="20" y="23"/>
                </a:cxn>
              </a:cxnLst>
              <a:rect l="0" t="0" r="r" b="b"/>
              <a:pathLst>
                <a:path w="604" h="174">
                  <a:moveTo>
                    <a:pt x="20" y="23"/>
                  </a:moveTo>
                  <a:lnTo>
                    <a:pt x="25" y="21"/>
                  </a:lnTo>
                  <a:lnTo>
                    <a:pt x="30" y="20"/>
                  </a:lnTo>
                  <a:lnTo>
                    <a:pt x="36" y="19"/>
                  </a:lnTo>
                  <a:lnTo>
                    <a:pt x="42" y="19"/>
                  </a:lnTo>
                  <a:lnTo>
                    <a:pt x="48" y="18"/>
                  </a:lnTo>
                  <a:lnTo>
                    <a:pt x="57" y="17"/>
                  </a:lnTo>
                  <a:lnTo>
                    <a:pt x="64" y="15"/>
                  </a:lnTo>
                  <a:lnTo>
                    <a:pt x="73" y="15"/>
                  </a:lnTo>
                  <a:lnTo>
                    <a:pt x="82" y="14"/>
                  </a:lnTo>
                  <a:lnTo>
                    <a:pt x="91" y="14"/>
                  </a:lnTo>
                  <a:lnTo>
                    <a:pt x="99" y="13"/>
                  </a:lnTo>
                  <a:lnTo>
                    <a:pt x="109" y="12"/>
                  </a:lnTo>
                  <a:lnTo>
                    <a:pt x="119" y="12"/>
                  </a:lnTo>
                  <a:lnTo>
                    <a:pt x="129" y="10"/>
                  </a:lnTo>
                  <a:lnTo>
                    <a:pt x="140" y="10"/>
                  </a:lnTo>
                  <a:lnTo>
                    <a:pt x="151" y="10"/>
                  </a:lnTo>
                  <a:lnTo>
                    <a:pt x="162" y="9"/>
                  </a:lnTo>
                  <a:lnTo>
                    <a:pt x="174" y="8"/>
                  </a:lnTo>
                  <a:lnTo>
                    <a:pt x="185" y="8"/>
                  </a:lnTo>
                  <a:lnTo>
                    <a:pt x="196" y="8"/>
                  </a:lnTo>
                  <a:lnTo>
                    <a:pt x="207" y="7"/>
                  </a:lnTo>
                  <a:lnTo>
                    <a:pt x="219" y="7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55" y="5"/>
                  </a:lnTo>
                  <a:lnTo>
                    <a:pt x="268" y="4"/>
                  </a:lnTo>
                  <a:lnTo>
                    <a:pt x="280" y="4"/>
                  </a:lnTo>
                  <a:lnTo>
                    <a:pt x="293" y="4"/>
                  </a:lnTo>
                  <a:lnTo>
                    <a:pt x="305" y="3"/>
                  </a:lnTo>
                  <a:lnTo>
                    <a:pt x="317" y="3"/>
                  </a:lnTo>
                  <a:lnTo>
                    <a:pt x="330" y="3"/>
                  </a:lnTo>
                  <a:lnTo>
                    <a:pt x="342" y="3"/>
                  </a:lnTo>
                  <a:lnTo>
                    <a:pt x="353" y="3"/>
                  </a:lnTo>
                  <a:lnTo>
                    <a:pt x="366" y="2"/>
                  </a:lnTo>
                  <a:lnTo>
                    <a:pt x="377" y="2"/>
                  </a:lnTo>
                  <a:lnTo>
                    <a:pt x="389" y="2"/>
                  </a:lnTo>
                  <a:lnTo>
                    <a:pt x="401" y="2"/>
                  </a:lnTo>
                  <a:lnTo>
                    <a:pt x="413" y="2"/>
                  </a:lnTo>
                  <a:lnTo>
                    <a:pt x="424" y="2"/>
                  </a:lnTo>
                  <a:lnTo>
                    <a:pt x="435" y="2"/>
                  </a:lnTo>
                  <a:lnTo>
                    <a:pt x="445" y="0"/>
                  </a:lnTo>
                  <a:lnTo>
                    <a:pt x="456" y="0"/>
                  </a:lnTo>
                  <a:lnTo>
                    <a:pt x="466" y="0"/>
                  </a:lnTo>
                  <a:lnTo>
                    <a:pt x="477" y="0"/>
                  </a:lnTo>
                  <a:lnTo>
                    <a:pt x="486" y="0"/>
                  </a:lnTo>
                  <a:lnTo>
                    <a:pt x="496" y="0"/>
                  </a:lnTo>
                  <a:lnTo>
                    <a:pt x="505" y="0"/>
                  </a:lnTo>
                  <a:lnTo>
                    <a:pt x="515" y="0"/>
                  </a:lnTo>
                  <a:lnTo>
                    <a:pt x="522" y="0"/>
                  </a:lnTo>
                  <a:lnTo>
                    <a:pt x="531" y="0"/>
                  </a:lnTo>
                  <a:lnTo>
                    <a:pt x="538" y="0"/>
                  </a:lnTo>
                  <a:lnTo>
                    <a:pt x="546" y="0"/>
                  </a:lnTo>
                  <a:lnTo>
                    <a:pt x="551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7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0" y="0"/>
                  </a:lnTo>
                  <a:lnTo>
                    <a:pt x="604" y="165"/>
                  </a:lnTo>
                  <a:lnTo>
                    <a:pt x="0" y="174"/>
                  </a:lnTo>
                  <a:lnTo>
                    <a:pt x="20" y="23"/>
                  </a:lnTo>
                  <a:lnTo>
                    <a:pt x="20" y="23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1486" y="2260"/>
              <a:ext cx="178" cy="197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25" y="25"/>
                </a:cxn>
                <a:cxn ang="0">
                  <a:pos x="151" y="51"/>
                </a:cxn>
                <a:cxn ang="0">
                  <a:pos x="182" y="81"/>
                </a:cxn>
                <a:cxn ang="0">
                  <a:pos x="219" y="116"/>
                </a:cxn>
                <a:cxn ang="0">
                  <a:pos x="262" y="155"/>
                </a:cxn>
                <a:cxn ang="0">
                  <a:pos x="309" y="199"/>
                </a:cxn>
                <a:cxn ang="0">
                  <a:pos x="358" y="245"/>
                </a:cxn>
                <a:cxn ang="0">
                  <a:pos x="409" y="293"/>
                </a:cxn>
                <a:cxn ang="0">
                  <a:pos x="463" y="341"/>
                </a:cxn>
                <a:cxn ang="0">
                  <a:pos x="517" y="392"/>
                </a:cxn>
                <a:cxn ang="0">
                  <a:pos x="569" y="441"/>
                </a:cxn>
                <a:cxn ang="0">
                  <a:pos x="621" y="488"/>
                </a:cxn>
                <a:cxn ang="0">
                  <a:pos x="671" y="534"/>
                </a:cxn>
                <a:cxn ang="0">
                  <a:pos x="718" y="577"/>
                </a:cxn>
                <a:cxn ang="0">
                  <a:pos x="760" y="617"/>
                </a:cxn>
                <a:cxn ang="0">
                  <a:pos x="800" y="651"/>
                </a:cxn>
                <a:cxn ang="0">
                  <a:pos x="832" y="680"/>
                </a:cxn>
                <a:cxn ang="0">
                  <a:pos x="858" y="706"/>
                </a:cxn>
                <a:cxn ang="0">
                  <a:pos x="877" y="722"/>
                </a:cxn>
                <a:cxn ang="0">
                  <a:pos x="888" y="732"/>
                </a:cxn>
                <a:cxn ang="0">
                  <a:pos x="889" y="736"/>
                </a:cxn>
                <a:cxn ang="0">
                  <a:pos x="888" y="747"/>
                </a:cxn>
                <a:cxn ang="0">
                  <a:pos x="885" y="756"/>
                </a:cxn>
                <a:cxn ang="0">
                  <a:pos x="883" y="769"/>
                </a:cxn>
                <a:cxn ang="0">
                  <a:pos x="880" y="783"/>
                </a:cxn>
                <a:cxn ang="0">
                  <a:pos x="878" y="799"/>
                </a:cxn>
                <a:cxn ang="0">
                  <a:pos x="874" y="816"/>
                </a:cxn>
                <a:cxn ang="0">
                  <a:pos x="870" y="835"/>
                </a:cxn>
                <a:cxn ang="0">
                  <a:pos x="867" y="853"/>
                </a:cxn>
                <a:cxn ang="0">
                  <a:pos x="864" y="873"/>
                </a:cxn>
                <a:cxn ang="0">
                  <a:pos x="859" y="891"/>
                </a:cxn>
                <a:cxn ang="0">
                  <a:pos x="856" y="909"/>
                </a:cxn>
                <a:cxn ang="0">
                  <a:pos x="852" y="925"/>
                </a:cxn>
                <a:cxn ang="0">
                  <a:pos x="848" y="942"/>
                </a:cxn>
                <a:cxn ang="0">
                  <a:pos x="844" y="955"/>
                </a:cxn>
                <a:cxn ang="0">
                  <a:pos x="842" y="966"/>
                </a:cxn>
                <a:cxn ang="0">
                  <a:pos x="837" y="977"/>
                </a:cxn>
                <a:cxn ang="0">
                  <a:pos x="832" y="984"/>
                </a:cxn>
                <a:cxn ang="0">
                  <a:pos x="828" y="977"/>
                </a:cxn>
                <a:cxn ang="0">
                  <a:pos x="820" y="964"/>
                </a:cxn>
                <a:cxn ang="0">
                  <a:pos x="800" y="942"/>
                </a:cxn>
                <a:cxn ang="0">
                  <a:pos x="771" y="913"/>
                </a:cxn>
                <a:cxn ang="0">
                  <a:pos x="737" y="878"/>
                </a:cxn>
                <a:cxn ang="0">
                  <a:pos x="696" y="840"/>
                </a:cxn>
                <a:cxn ang="0">
                  <a:pos x="649" y="794"/>
                </a:cxn>
                <a:cxn ang="0">
                  <a:pos x="599" y="747"/>
                </a:cxn>
                <a:cxn ang="0">
                  <a:pos x="544" y="696"/>
                </a:cxn>
                <a:cxn ang="0">
                  <a:pos x="489" y="643"/>
                </a:cxn>
                <a:cxn ang="0">
                  <a:pos x="430" y="589"/>
                </a:cxn>
                <a:cxn ang="0">
                  <a:pos x="372" y="536"/>
                </a:cxn>
                <a:cxn ang="0">
                  <a:pos x="315" y="483"/>
                </a:cxn>
                <a:cxn ang="0">
                  <a:pos x="259" y="433"/>
                </a:cxn>
                <a:cxn ang="0">
                  <a:pos x="207" y="385"/>
                </a:cxn>
                <a:cxn ang="0">
                  <a:pos x="157" y="340"/>
                </a:cxn>
                <a:cxn ang="0">
                  <a:pos x="114" y="299"/>
                </a:cxn>
                <a:cxn ang="0">
                  <a:pos x="76" y="266"/>
                </a:cxn>
                <a:cxn ang="0">
                  <a:pos x="43" y="236"/>
                </a:cxn>
                <a:cxn ang="0">
                  <a:pos x="20" y="215"/>
                </a:cxn>
                <a:cxn ang="0">
                  <a:pos x="5" y="200"/>
                </a:cxn>
                <a:cxn ang="0">
                  <a:pos x="100" y="0"/>
                </a:cxn>
              </a:cxnLst>
              <a:rect l="0" t="0" r="r" b="b"/>
              <a:pathLst>
                <a:path w="890" h="984">
                  <a:moveTo>
                    <a:pt x="100" y="0"/>
                  </a:moveTo>
                  <a:lnTo>
                    <a:pt x="103" y="4"/>
                  </a:lnTo>
                  <a:lnTo>
                    <a:pt x="108" y="8"/>
                  </a:lnTo>
                  <a:lnTo>
                    <a:pt x="113" y="13"/>
                  </a:lnTo>
                  <a:lnTo>
                    <a:pt x="119" y="19"/>
                  </a:lnTo>
                  <a:lnTo>
                    <a:pt x="125" y="25"/>
                  </a:lnTo>
                  <a:lnTo>
                    <a:pt x="133" y="34"/>
                  </a:lnTo>
                  <a:lnTo>
                    <a:pt x="141" y="41"/>
                  </a:lnTo>
                  <a:lnTo>
                    <a:pt x="151" y="51"/>
                  </a:lnTo>
                  <a:lnTo>
                    <a:pt x="160" y="60"/>
                  </a:lnTo>
                  <a:lnTo>
                    <a:pt x="171" y="70"/>
                  </a:lnTo>
                  <a:lnTo>
                    <a:pt x="182" y="81"/>
                  </a:lnTo>
                  <a:lnTo>
                    <a:pt x="195" y="92"/>
                  </a:lnTo>
                  <a:lnTo>
                    <a:pt x="207" y="103"/>
                  </a:lnTo>
                  <a:lnTo>
                    <a:pt x="219" y="116"/>
                  </a:lnTo>
                  <a:lnTo>
                    <a:pt x="233" y="129"/>
                  </a:lnTo>
                  <a:lnTo>
                    <a:pt x="248" y="143"/>
                  </a:lnTo>
                  <a:lnTo>
                    <a:pt x="262" y="155"/>
                  </a:lnTo>
                  <a:lnTo>
                    <a:pt x="276" y="170"/>
                  </a:lnTo>
                  <a:lnTo>
                    <a:pt x="293" y="184"/>
                  </a:lnTo>
                  <a:lnTo>
                    <a:pt x="309" y="199"/>
                  </a:lnTo>
                  <a:lnTo>
                    <a:pt x="325" y="214"/>
                  </a:lnTo>
                  <a:lnTo>
                    <a:pt x="341" y="229"/>
                  </a:lnTo>
                  <a:lnTo>
                    <a:pt x="358" y="245"/>
                  </a:lnTo>
                  <a:lnTo>
                    <a:pt x="376" y="261"/>
                  </a:lnTo>
                  <a:lnTo>
                    <a:pt x="392" y="277"/>
                  </a:lnTo>
                  <a:lnTo>
                    <a:pt x="409" y="293"/>
                  </a:lnTo>
                  <a:lnTo>
                    <a:pt x="428" y="309"/>
                  </a:lnTo>
                  <a:lnTo>
                    <a:pt x="445" y="325"/>
                  </a:lnTo>
                  <a:lnTo>
                    <a:pt x="463" y="341"/>
                  </a:lnTo>
                  <a:lnTo>
                    <a:pt x="481" y="359"/>
                  </a:lnTo>
                  <a:lnTo>
                    <a:pt x="498" y="375"/>
                  </a:lnTo>
                  <a:lnTo>
                    <a:pt x="517" y="392"/>
                  </a:lnTo>
                  <a:lnTo>
                    <a:pt x="534" y="407"/>
                  </a:lnTo>
                  <a:lnTo>
                    <a:pt x="552" y="424"/>
                  </a:lnTo>
                  <a:lnTo>
                    <a:pt x="569" y="441"/>
                  </a:lnTo>
                  <a:lnTo>
                    <a:pt x="587" y="457"/>
                  </a:lnTo>
                  <a:lnTo>
                    <a:pt x="604" y="473"/>
                  </a:lnTo>
                  <a:lnTo>
                    <a:pt x="621" y="488"/>
                  </a:lnTo>
                  <a:lnTo>
                    <a:pt x="637" y="504"/>
                  </a:lnTo>
                  <a:lnTo>
                    <a:pt x="655" y="520"/>
                  </a:lnTo>
                  <a:lnTo>
                    <a:pt x="671" y="534"/>
                  </a:lnTo>
                  <a:lnTo>
                    <a:pt x="687" y="548"/>
                  </a:lnTo>
                  <a:lnTo>
                    <a:pt x="702" y="563"/>
                  </a:lnTo>
                  <a:lnTo>
                    <a:pt x="718" y="577"/>
                  </a:lnTo>
                  <a:lnTo>
                    <a:pt x="733" y="591"/>
                  </a:lnTo>
                  <a:lnTo>
                    <a:pt x="746" y="604"/>
                  </a:lnTo>
                  <a:lnTo>
                    <a:pt x="760" y="617"/>
                  </a:lnTo>
                  <a:lnTo>
                    <a:pt x="775" y="629"/>
                  </a:lnTo>
                  <a:lnTo>
                    <a:pt x="786" y="640"/>
                  </a:lnTo>
                  <a:lnTo>
                    <a:pt x="800" y="651"/>
                  </a:lnTo>
                  <a:lnTo>
                    <a:pt x="810" y="661"/>
                  </a:lnTo>
                  <a:lnTo>
                    <a:pt x="822" y="672"/>
                  </a:lnTo>
                  <a:lnTo>
                    <a:pt x="832" y="680"/>
                  </a:lnTo>
                  <a:lnTo>
                    <a:pt x="842" y="690"/>
                  </a:lnTo>
                  <a:lnTo>
                    <a:pt x="849" y="697"/>
                  </a:lnTo>
                  <a:lnTo>
                    <a:pt x="858" y="706"/>
                  </a:lnTo>
                  <a:lnTo>
                    <a:pt x="866" y="711"/>
                  </a:lnTo>
                  <a:lnTo>
                    <a:pt x="872" y="717"/>
                  </a:lnTo>
                  <a:lnTo>
                    <a:pt x="877" y="722"/>
                  </a:lnTo>
                  <a:lnTo>
                    <a:pt x="882" y="727"/>
                  </a:lnTo>
                  <a:lnTo>
                    <a:pt x="885" y="729"/>
                  </a:lnTo>
                  <a:lnTo>
                    <a:pt x="888" y="732"/>
                  </a:lnTo>
                  <a:lnTo>
                    <a:pt x="889" y="733"/>
                  </a:lnTo>
                  <a:lnTo>
                    <a:pt x="890" y="734"/>
                  </a:lnTo>
                  <a:lnTo>
                    <a:pt x="889" y="736"/>
                  </a:lnTo>
                  <a:lnTo>
                    <a:pt x="889" y="738"/>
                  </a:lnTo>
                  <a:lnTo>
                    <a:pt x="889" y="742"/>
                  </a:lnTo>
                  <a:lnTo>
                    <a:pt x="888" y="747"/>
                  </a:lnTo>
                  <a:lnTo>
                    <a:pt x="887" y="749"/>
                  </a:lnTo>
                  <a:lnTo>
                    <a:pt x="887" y="752"/>
                  </a:lnTo>
                  <a:lnTo>
                    <a:pt x="885" y="756"/>
                  </a:lnTo>
                  <a:lnTo>
                    <a:pt x="885" y="760"/>
                  </a:lnTo>
                  <a:lnTo>
                    <a:pt x="884" y="764"/>
                  </a:lnTo>
                  <a:lnTo>
                    <a:pt x="883" y="769"/>
                  </a:lnTo>
                  <a:lnTo>
                    <a:pt x="883" y="774"/>
                  </a:lnTo>
                  <a:lnTo>
                    <a:pt x="882" y="779"/>
                  </a:lnTo>
                  <a:lnTo>
                    <a:pt x="880" y="783"/>
                  </a:lnTo>
                  <a:lnTo>
                    <a:pt x="879" y="789"/>
                  </a:lnTo>
                  <a:lnTo>
                    <a:pt x="878" y="794"/>
                  </a:lnTo>
                  <a:lnTo>
                    <a:pt x="878" y="799"/>
                  </a:lnTo>
                  <a:lnTo>
                    <a:pt x="877" y="805"/>
                  </a:lnTo>
                  <a:lnTo>
                    <a:pt x="875" y="810"/>
                  </a:lnTo>
                  <a:lnTo>
                    <a:pt x="874" y="816"/>
                  </a:lnTo>
                  <a:lnTo>
                    <a:pt x="873" y="822"/>
                  </a:lnTo>
                  <a:lnTo>
                    <a:pt x="872" y="829"/>
                  </a:lnTo>
                  <a:lnTo>
                    <a:pt x="870" y="835"/>
                  </a:lnTo>
                  <a:lnTo>
                    <a:pt x="869" y="841"/>
                  </a:lnTo>
                  <a:lnTo>
                    <a:pt x="868" y="847"/>
                  </a:lnTo>
                  <a:lnTo>
                    <a:pt x="867" y="853"/>
                  </a:lnTo>
                  <a:lnTo>
                    <a:pt x="866" y="861"/>
                  </a:lnTo>
                  <a:lnTo>
                    <a:pt x="864" y="866"/>
                  </a:lnTo>
                  <a:lnTo>
                    <a:pt x="864" y="873"/>
                  </a:lnTo>
                  <a:lnTo>
                    <a:pt x="862" y="878"/>
                  </a:lnTo>
                  <a:lnTo>
                    <a:pt x="861" y="886"/>
                  </a:lnTo>
                  <a:lnTo>
                    <a:pt x="859" y="891"/>
                  </a:lnTo>
                  <a:lnTo>
                    <a:pt x="858" y="897"/>
                  </a:lnTo>
                  <a:lnTo>
                    <a:pt x="857" y="903"/>
                  </a:lnTo>
                  <a:lnTo>
                    <a:pt x="856" y="909"/>
                  </a:lnTo>
                  <a:lnTo>
                    <a:pt x="854" y="914"/>
                  </a:lnTo>
                  <a:lnTo>
                    <a:pt x="853" y="920"/>
                  </a:lnTo>
                  <a:lnTo>
                    <a:pt x="852" y="925"/>
                  </a:lnTo>
                  <a:lnTo>
                    <a:pt x="851" y="932"/>
                  </a:lnTo>
                  <a:lnTo>
                    <a:pt x="849" y="935"/>
                  </a:lnTo>
                  <a:lnTo>
                    <a:pt x="848" y="942"/>
                  </a:lnTo>
                  <a:lnTo>
                    <a:pt x="847" y="945"/>
                  </a:lnTo>
                  <a:lnTo>
                    <a:pt x="846" y="950"/>
                  </a:lnTo>
                  <a:lnTo>
                    <a:pt x="844" y="955"/>
                  </a:lnTo>
                  <a:lnTo>
                    <a:pt x="843" y="959"/>
                  </a:lnTo>
                  <a:lnTo>
                    <a:pt x="842" y="963"/>
                  </a:lnTo>
                  <a:lnTo>
                    <a:pt x="842" y="966"/>
                  </a:lnTo>
                  <a:lnTo>
                    <a:pt x="839" y="969"/>
                  </a:lnTo>
                  <a:lnTo>
                    <a:pt x="839" y="973"/>
                  </a:lnTo>
                  <a:lnTo>
                    <a:pt x="837" y="977"/>
                  </a:lnTo>
                  <a:lnTo>
                    <a:pt x="836" y="981"/>
                  </a:lnTo>
                  <a:lnTo>
                    <a:pt x="833" y="982"/>
                  </a:lnTo>
                  <a:lnTo>
                    <a:pt x="832" y="984"/>
                  </a:lnTo>
                  <a:lnTo>
                    <a:pt x="831" y="982"/>
                  </a:lnTo>
                  <a:lnTo>
                    <a:pt x="831" y="980"/>
                  </a:lnTo>
                  <a:lnTo>
                    <a:pt x="828" y="977"/>
                  </a:lnTo>
                  <a:lnTo>
                    <a:pt x="826" y="974"/>
                  </a:lnTo>
                  <a:lnTo>
                    <a:pt x="823" y="969"/>
                  </a:lnTo>
                  <a:lnTo>
                    <a:pt x="820" y="964"/>
                  </a:lnTo>
                  <a:lnTo>
                    <a:pt x="813" y="958"/>
                  </a:lnTo>
                  <a:lnTo>
                    <a:pt x="807" y="950"/>
                  </a:lnTo>
                  <a:lnTo>
                    <a:pt x="800" y="942"/>
                  </a:lnTo>
                  <a:lnTo>
                    <a:pt x="791" y="934"/>
                  </a:lnTo>
                  <a:lnTo>
                    <a:pt x="781" y="924"/>
                  </a:lnTo>
                  <a:lnTo>
                    <a:pt x="771" y="913"/>
                  </a:lnTo>
                  <a:lnTo>
                    <a:pt x="760" y="902"/>
                  </a:lnTo>
                  <a:lnTo>
                    <a:pt x="749" y="891"/>
                  </a:lnTo>
                  <a:lnTo>
                    <a:pt x="737" y="878"/>
                  </a:lnTo>
                  <a:lnTo>
                    <a:pt x="724" y="866"/>
                  </a:lnTo>
                  <a:lnTo>
                    <a:pt x="711" y="852"/>
                  </a:lnTo>
                  <a:lnTo>
                    <a:pt x="696" y="840"/>
                  </a:lnTo>
                  <a:lnTo>
                    <a:pt x="681" y="824"/>
                  </a:lnTo>
                  <a:lnTo>
                    <a:pt x="666" y="810"/>
                  </a:lnTo>
                  <a:lnTo>
                    <a:pt x="649" y="794"/>
                  </a:lnTo>
                  <a:lnTo>
                    <a:pt x="632" y="779"/>
                  </a:lnTo>
                  <a:lnTo>
                    <a:pt x="615" y="763"/>
                  </a:lnTo>
                  <a:lnTo>
                    <a:pt x="599" y="747"/>
                  </a:lnTo>
                  <a:lnTo>
                    <a:pt x="580" y="729"/>
                  </a:lnTo>
                  <a:lnTo>
                    <a:pt x="563" y="713"/>
                  </a:lnTo>
                  <a:lnTo>
                    <a:pt x="544" y="696"/>
                  </a:lnTo>
                  <a:lnTo>
                    <a:pt x="526" y="679"/>
                  </a:lnTo>
                  <a:lnTo>
                    <a:pt x="507" y="660"/>
                  </a:lnTo>
                  <a:lnTo>
                    <a:pt x="489" y="643"/>
                  </a:lnTo>
                  <a:lnTo>
                    <a:pt x="469" y="625"/>
                  </a:lnTo>
                  <a:lnTo>
                    <a:pt x="450" y="608"/>
                  </a:lnTo>
                  <a:lnTo>
                    <a:pt x="430" y="589"/>
                  </a:lnTo>
                  <a:lnTo>
                    <a:pt x="412" y="572"/>
                  </a:lnTo>
                  <a:lnTo>
                    <a:pt x="392" y="555"/>
                  </a:lnTo>
                  <a:lnTo>
                    <a:pt x="372" y="536"/>
                  </a:lnTo>
                  <a:lnTo>
                    <a:pt x="353" y="519"/>
                  </a:lnTo>
                  <a:lnTo>
                    <a:pt x="335" y="501"/>
                  </a:lnTo>
                  <a:lnTo>
                    <a:pt x="315" y="483"/>
                  </a:lnTo>
                  <a:lnTo>
                    <a:pt x="296" y="467"/>
                  </a:lnTo>
                  <a:lnTo>
                    <a:pt x="278" y="449"/>
                  </a:lnTo>
                  <a:lnTo>
                    <a:pt x="259" y="433"/>
                  </a:lnTo>
                  <a:lnTo>
                    <a:pt x="242" y="416"/>
                  </a:lnTo>
                  <a:lnTo>
                    <a:pt x="224" y="400"/>
                  </a:lnTo>
                  <a:lnTo>
                    <a:pt x="207" y="385"/>
                  </a:lnTo>
                  <a:lnTo>
                    <a:pt x="190" y="369"/>
                  </a:lnTo>
                  <a:lnTo>
                    <a:pt x="174" y="354"/>
                  </a:lnTo>
                  <a:lnTo>
                    <a:pt x="157" y="340"/>
                  </a:lnTo>
                  <a:lnTo>
                    <a:pt x="143" y="325"/>
                  </a:lnTo>
                  <a:lnTo>
                    <a:pt x="128" y="313"/>
                  </a:lnTo>
                  <a:lnTo>
                    <a:pt x="114" y="299"/>
                  </a:lnTo>
                  <a:lnTo>
                    <a:pt x="99" y="288"/>
                  </a:lnTo>
                  <a:lnTo>
                    <a:pt x="87" y="276"/>
                  </a:lnTo>
                  <a:lnTo>
                    <a:pt x="76" y="266"/>
                  </a:lnTo>
                  <a:lnTo>
                    <a:pt x="63" y="255"/>
                  </a:lnTo>
                  <a:lnTo>
                    <a:pt x="53" y="245"/>
                  </a:lnTo>
                  <a:lnTo>
                    <a:pt x="43" y="236"/>
                  </a:lnTo>
                  <a:lnTo>
                    <a:pt x="35" y="229"/>
                  </a:lnTo>
                  <a:lnTo>
                    <a:pt x="27" y="221"/>
                  </a:lnTo>
                  <a:lnTo>
                    <a:pt x="20" y="215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5" y="200"/>
                  </a:lnTo>
                  <a:lnTo>
                    <a:pt x="2" y="199"/>
                  </a:lnTo>
                  <a:lnTo>
                    <a:pt x="0" y="198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1461" y="2261"/>
              <a:ext cx="173" cy="196"/>
            </a:xfrm>
            <a:custGeom>
              <a:avLst/>
              <a:gdLst/>
              <a:ahLst/>
              <a:cxnLst>
                <a:cxn ang="0">
                  <a:pos x="770" y="2"/>
                </a:cxn>
                <a:cxn ang="0">
                  <a:pos x="755" y="12"/>
                </a:cxn>
                <a:cxn ang="0">
                  <a:pos x="738" y="26"/>
                </a:cxn>
                <a:cxn ang="0">
                  <a:pos x="717" y="41"/>
                </a:cxn>
                <a:cxn ang="0">
                  <a:pos x="695" y="59"/>
                </a:cxn>
                <a:cxn ang="0">
                  <a:pos x="670" y="80"/>
                </a:cxn>
                <a:cxn ang="0">
                  <a:pos x="644" y="104"/>
                </a:cxn>
                <a:cxn ang="0">
                  <a:pos x="617" y="129"/>
                </a:cxn>
                <a:cxn ang="0">
                  <a:pos x="586" y="156"/>
                </a:cxn>
                <a:cxn ang="0">
                  <a:pos x="555" y="185"/>
                </a:cxn>
                <a:cxn ang="0">
                  <a:pos x="524" y="213"/>
                </a:cxn>
                <a:cxn ang="0">
                  <a:pos x="490" y="245"/>
                </a:cxn>
                <a:cxn ang="0">
                  <a:pos x="458" y="278"/>
                </a:cxn>
                <a:cxn ang="0">
                  <a:pos x="423" y="309"/>
                </a:cxn>
                <a:cxn ang="0">
                  <a:pos x="391" y="342"/>
                </a:cxn>
                <a:cxn ang="0">
                  <a:pos x="356" y="374"/>
                </a:cxn>
                <a:cxn ang="0">
                  <a:pos x="324" y="407"/>
                </a:cxn>
                <a:cxn ang="0">
                  <a:pos x="290" y="439"/>
                </a:cxn>
                <a:cxn ang="0">
                  <a:pos x="258" y="471"/>
                </a:cxn>
                <a:cxn ang="0">
                  <a:pos x="226" y="502"/>
                </a:cxn>
                <a:cxn ang="0">
                  <a:pos x="196" y="532"/>
                </a:cxn>
                <a:cxn ang="0">
                  <a:pos x="168" y="560"/>
                </a:cxn>
                <a:cxn ang="0">
                  <a:pos x="140" y="588"/>
                </a:cxn>
                <a:cxn ang="0">
                  <a:pos x="114" y="612"/>
                </a:cxn>
                <a:cxn ang="0">
                  <a:pos x="91" y="636"/>
                </a:cxn>
                <a:cxn ang="0">
                  <a:pos x="70" y="657"/>
                </a:cxn>
                <a:cxn ang="0">
                  <a:pos x="51" y="676"/>
                </a:cxn>
                <a:cxn ang="0">
                  <a:pos x="35" y="693"/>
                </a:cxn>
                <a:cxn ang="0">
                  <a:pos x="21" y="707"/>
                </a:cxn>
                <a:cxn ang="0">
                  <a:pos x="10" y="718"/>
                </a:cxn>
                <a:cxn ang="0">
                  <a:pos x="3" y="725"/>
                </a:cxn>
                <a:cxn ang="0">
                  <a:pos x="0" y="729"/>
                </a:cxn>
                <a:cxn ang="0">
                  <a:pos x="29" y="977"/>
                </a:cxn>
                <a:cxn ang="0">
                  <a:pos x="778" y="0"/>
                </a:cxn>
              </a:cxnLst>
              <a:rect l="0" t="0" r="r" b="b"/>
              <a:pathLst>
                <a:path w="865" h="977">
                  <a:moveTo>
                    <a:pt x="778" y="0"/>
                  </a:moveTo>
                  <a:lnTo>
                    <a:pt x="770" y="2"/>
                  </a:lnTo>
                  <a:lnTo>
                    <a:pt x="764" y="7"/>
                  </a:lnTo>
                  <a:lnTo>
                    <a:pt x="755" y="12"/>
                  </a:lnTo>
                  <a:lnTo>
                    <a:pt x="747" y="18"/>
                  </a:lnTo>
                  <a:lnTo>
                    <a:pt x="738" y="26"/>
                  </a:lnTo>
                  <a:lnTo>
                    <a:pt x="728" y="32"/>
                  </a:lnTo>
                  <a:lnTo>
                    <a:pt x="717" y="41"/>
                  </a:lnTo>
                  <a:lnTo>
                    <a:pt x="707" y="51"/>
                  </a:lnTo>
                  <a:lnTo>
                    <a:pt x="695" y="59"/>
                  </a:lnTo>
                  <a:lnTo>
                    <a:pt x="683" y="71"/>
                  </a:lnTo>
                  <a:lnTo>
                    <a:pt x="670" y="80"/>
                  </a:lnTo>
                  <a:lnTo>
                    <a:pt x="657" y="93"/>
                  </a:lnTo>
                  <a:lnTo>
                    <a:pt x="644" y="104"/>
                  </a:lnTo>
                  <a:lnTo>
                    <a:pt x="630" y="116"/>
                  </a:lnTo>
                  <a:lnTo>
                    <a:pt x="617" y="129"/>
                  </a:lnTo>
                  <a:lnTo>
                    <a:pt x="602" y="144"/>
                  </a:lnTo>
                  <a:lnTo>
                    <a:pt x="586" y="156"/>
                  </a:lnTo>
                  <a:lnTo>
                    <a:pt x="571" y="170"/>
                  </a:lnTo>
                  <a:lnTo>
                    <a:pt x="555" y="185"/>
                  </a:lnTo>
                  <a:lnTo>
                    <a:pt x="540" y="199"/>
                  </a:lnTo>
                  <a:lnTo>
                    <a:pt x="524" y="213"/>
                  </a:lnTo>
                  <a:lnTo>
                    <a:pt x="507" y="229"/>
                  </a:lnTo>
                  <a:lnTo>
                    <a:pt x="490" y="245"/>
                  </a:lnTo>
                  <a:lnTo>
                    <a:pt x="474" y="261"/>
                  </a:lnTo>
                  <a:lnTo>
                    <a:pt x="458" y="278"/>
                  </a:lnTo>
                  <a:lnTo>
                    <a:pt x="440" y="292"/>
                  </a:lnTo>
                  <a:lnTo>
                    <a:pt x="423" y="309"/>
                  </a:lnTo>
                  <a:lnTo>
                    <a:pt x="407" y="326"/>
                  </a:lnTo>
                  <a:lnTo>
                    <a:pt x="391" y="342"/>
                  </a:lnTo>
                  <a:lnTo>
                    <a:pt x="373" y="358"/>
                  </a:lnTo>
                  <a:lnTo>
                    <a:pt x="356" y="374"/>
                  </a:lnTo>
                  <a:lnTo>
                    <a:pt x="340" y="392"/>
                  </a:lnTo>
                  <a:lnTo>
                    <a:pt x="324" y="407"/>
                  </a:lnTo>
                  <a:lnTo>
                    <a:pt x="306" y="423"/>
                  </a:lnTo>
                  <a:lnTo>
                    <a:pt x="290" y="439"/>
                  </a:lnTo>
                  <a:lnTo>
                    <a:pt x="274" y="455"/>
                  </a:lnTo>
                  <a:lnTo>
                    <a:pt x="258" y="471"/>
                  </a:lnTo>
                  <a:lnTo>
                    <a:pt x="242" y="487"/>
                  </a:lnTo>
                  <a:lnTo>
                    <a:pt x="226" y="502"/>
                  </a:lnTo>
                  <a:lnTo>
                    <a:pt x="212" y="517"/>
                  </a:lnTo>
                  <a:lnTo>
                    <a:pt x="196" y="532"/>
                  </a:lnTo>
                  <a:lnTo>
                    <a:pt x="181" y="547"/>
                  </a:lnTo>
                  <a:lnTo>
                    <a:pt x="168" y="560"/>
                  </a:lnTo>
                  <a:lnTo>
                    <a:pt x="154" y="574"/>
                  </a:lnTo>
                  <a:lnTo>
                    <a:pt x="140" y="588"/>
                  </a:lnTo>
                  <a:lnTo>
                    <a:pt x="128" y="601"/>
                  </a:lnTo>
                  <a:lnTo>
                    <a:pt x="114" y="612"/>
                  </a:lnTo>
                  <a:lnTo>
                    <a:pt x="103" y="626"/>
                  </a:lnTo>
                  <a:lnTo>
                    <a:pt x="91" y="636"/>
                  </a:lnTo>
                  <a:lnTo>
                    <a:pt x="81" y="647"/>
                  </a:lnTo>
                  <a:lnTo>
                    <a:pt x="70" y="657"/>
                  </a:lnTo>
                  <a:lnTo>
                    <a:pt x="61" y="668"/>
                  </a:lnTo>
                  <a:lnTo>
                    <a:pt x="51" y="676"/>
                  </a:lnTo>
                  <a:lnTo>
                    <a:pt x="42" y="686"/>
                  </a:lnTo>
                  <a:lnTo>
                    <a:pt x="35" y="693"/>
                  </a:lnTo>
                  <a:lnTo>
                    <a:pt x="27" y="700"/>
                  </a:lnTo>
                  <a:lnTo>
                    <a:pt x="21" y="707"/>
                  </a:lnTo>
                  <a:lnTo>
                    <a:pt x="15" y="713"/>
                  </a:lnTo>
                  <a:lnTo>
                    <a:pt x="10" y="718"/>
                  </a:lnTo>
                  <a:lnTo>
                    <a:pt x="6" y="721"/>
                  </a:lnTo>
                  <a:lnTo>
                    <a:pt x="3" y="725"/>
                  </a:lnTo>
                  <a:lnTo>
                    <a:pt x="1" y="728"/>
                  </a:lnTo>
                  <a:lnTo>
                    <a:pt x="0" y="729"/>
                  </a:lnTo>
                  <a:lnTo>
                    <a:pt x="0" y="730"/>
                  </a:lnTo>
                  <a:lnTo>
                    <a:pt x="29" y="977"/>
                  </a:lnTo>
                  <a:lnTo>
                    <a:pt x="865" y="167"/>
                  </a:lnTo>
                  <a:lnTo>
                    <a:pt x="778" y="0"/>
                  </a:lnTo>
                  <a:lnTo>
                    <a:pt x="778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1675" y="1973"/>
              <a:ext cx="54" cy="162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66" y="46"/>
                </a:cxn>
                <a:cxn ang="0">
                  <a:pos x="186" y="74"/>
                </a:cxn>
                <a:cxn ang="0">
                  <a:pos x="205" y="106"/>
                </a:cxn>
                <a:cxn ang="0">
                  <a:pos x="222" y="140"/>
                </a:cxn>
                <a:cxn ang="0">
                  <a:pos x="235" y="176"/>
                </a:cxn>
                <a:cxn ang="0">
                  <a:pos x="248" y="212"/>
                </a:cxn>
                <a:cxn ang="0">
                  <a:pos x="258" y="249"/>
                </a:cxn>
                <a:cxn ang="0">
                  <a:pos x="264" y="287"/>
                </a:cxn>
                <a:cxn ang="0">
                  <a:pos x="269" y="326"/>
                </a:cxn>
                <a:cxn ang="0">
                  <a:pos x="270" y="366"/>
                </a:cxn>
                <a:cxn ang="0">
                  <a:pos x="270" y="404"/>
                </a:cxn>
                <a:cxn ang="0">
                  <a:pos x="266" y="442"/>
                </a:cxn>
                <a:cxn ang="0">
                  <a:pos x="259" y="482"/>
                </a:cxn>
                <a:cxn ang="0">
                  <a:pos x="249" y="519"/>
                </a:cxn>
                <a:cxn ang="0">
                  <a:pos x="236" y="555"/>
                </a:cxn>
                <a:cxn ang="0">
                  <a:pos x="220" y="590"/>
                </a:cxn>
                <a:cxn ang="0">
                  <a:pos x="205" y="621"/>
                </a:cxn>
                <a:cxn ang="0">
                  <a:pos x="188" y="650"/>
                </a:cxn>
                <a:cxn ang="0">
                  <a:pos x="173" y="676"/>
                </a:cxn>
                <a:cxn ang="0">
                  <a:pos x="158" y="699"/>
                </a:cxn>
                <a:cxn ang="0">
                  <a:pos x="143" y="719"/>
                </a:cxn>
                <a:cxn ang="0">
                  <a:pos x="129" y="738"/>
                </a:cxn>
                <a:cxn ang="0">
                  <a:pos x="115" y="754"/>
                </a:cxn>
                <a:cxn ang="0">
                  <a:pos x="101" y="766"/>
                </a:cxn>
                <a:cxn ang="0">
                  <a:pos x="83" y="785"/>
                </a:cxn>
                <a:cxn ang="0">
                  <a:pos x="65" y="800"/>
                </a:cxn>
                <a:cxn ang="0">
                  <a:pos x="54" y="807"/>
                </a:cxn>
                <a:cxn ang="0">
                  <a:pos x="6" y="690"/>
                </a:cxn>
                <a:cxn ang="0">
                  <a:pos x="21" y="671"/>
                </a:cxn>
                <a:cxn ang="0">
                  <a:pos x="32" y="656"/>
                </a:cxn>
                <a:cxn ang="0">
                  <a:pos x="43" y="640"/>
                </a:cxn>
                <a:cxn ang="0">
                  <a:pos x="55" y="621"/>
                </a:cxn>
                <a:cxn ang="0">
                  <a:pos x="69" y="600"/>
                </a:cxn>
                <a:cxn ang="0">
                  <a:pos x="80" y="578"/>
                </a:cxn>
                <a:cxn ang="0">
                  <a:pos x="94" y="553"/>
                </a:cxn>
                <a:cxn ang="0">
                  <a:pos x="105" y="528"/>
                </a:cxn>
                <a:cxn ang="0">
                  <a:pos x="116" y="502"/>
                </a:cxn>
                <a:cxn ang="0">
                  <a:pos x="124" y="473"/>
                </a:cxn>
                <a:cxn ang="0">
                  <a:pos x="131" y="445"/>
                </a:cxn>
                <a:cxn ang="0">
                  <a:pos x="135" y="416"/>
                </a:cxn>
                <a:cxn ang="0">
                  <a:pos x="137" y="389"/>
                </a:cxn>
                <a:cxn ang="0">
                  <a:pos x="135" y="359"/>
                </a:cxn>
                <a:cxn ang="0">
                  <a:pos x="132" y="331"/>
                </a:cxn>
                <a:cxn ang="0">
                  <a:pos x="127" y="304"/>
                </a:cxn>
                <a:cxn ang="0">
                  <a:pos x="122" y="276"/>
                </a:cxn>
                <a:cxn ang="0">
                  <a:pos x="115" y="250"/>
                </a:cxn>
                <a:cxn ang="0">
                  <a:pos x="109" y="225"/>
                </a:cxn>
                <a:cxn ang="0">
                  <a:pos x="100" y="202"/>
                </a:cxn>
                <a:cxn ang="0">
                  <a:pos x="93" y="181"/>
                </a:cxn>
                <a:cxn ang="0">
                  <a:pos x="84" y="161"/>
                </a:cxn>
                <a:cxn ang="0">
                  <a:pos x="77" y="142"/>
                </a:cxn>
                <a:cxn ang="0">
                  <a:pos x="69" y="126"/>
                </a:cxn>
                <a:cxn ang="0">
                  <a:pos x="63" y="114"/>
                </a:cxn>
                <a:cxn ang="0">
                  <a:pos x="53" y="95"/>
                </a:cxn>
                <a:cxn ang="0">
                  <a:pos x="126" y="0"/>
                </a:cxn>
              </a:cxnLst>
              <a:rect l="0" t="0" r="r" b="b"/>
              <a:pathLst>
                <a:path w="271" h="808">
                  <a:moveTo>
                    <a:pt x="126" y="0"/>
                  </a:moveTo>
                  <a:lnTo>
                    <a:pt x="132" y="5"/>
                  </a:lnTo>
                  <a:lnTo>
                    <a:pt x="139" y="12"/>
                  </a:lnTo>
                  <a:lnTo>
                    <a:pt x="143" y="18"/>
                  </a:lnTo>
                  <a:lnTo>
                    <a:pt x="150" y="25"/>
                  </a:lnTo>
                  <a:lnTo>
                    <a:pt x="156" y="31"/>
                  </a:lnTo>
                  <a:lnTo>
                    <a:pt x="161" y="38"/>
                  </a:lnTo>
                  <a:lnTo>
                    <a:pt x="166" y="46"/>
                  </a:lnTo>
                  <a:lnTo>
                    <a:pt x="172" y="53"/>
                  </a:lnTo>
                  <a:lnTo>
                    <a:pt x="177" y="61"/>
                  </a:lnTo>
                  <a:lnTo>
                    <a:pt x="182" y="68"/>
                  </a:lnTo>
                  <a:lnTo>
                    <a:pt x="186" y="74"/>
                  </a:lnTo>
                  <a:lnTo>
                    <a:pt x="192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05" y="106"/>
                  </a:lnTo>
                  <a:lnTo>
                    <a:pt x="209" y="115"/>
                  </a:lnTo>
                  <a:lnTo>
                    <a:pt x="213" y="123"/>
                  </a:lnTo>
                  <a:lnTo>
                    <a:pt x="218" y="131"/>
                  </a:lnTo>
                  <a:lnTo>
                    <a:pt x="222" y="140"/>
                  </a:lnTo>
                  <a:lnTo>
                    <a:pt x="225" y="149"/>
                  </a:lnTo>
                  <a:lnTo>
                    <a:pt x="229" y="157"/>
                  </a:lnTo>
                  <a:lnTo>
                    <a:pt x="232" y="166"/>
                  </a:lnTo>
                  <a:lnTo>
                    <a:pt x="235" y="176"/>
                  </a:lnTo>
                  <a:lnTo>
                    <a:pt x="239" y="185"/>
                  </a:lnTo>
                  <a:lnTo>
                    <a:pt x="241" y="193"/>
                  </a:lnTo>
                  <a:lnTo>
                    <a:pt x="245" y="203"/>
                  </a:lnTo>
                  <a:lnTo>
                    <a:pt x="248" y="212"/>
                  </a:lnTo>
                  <a:lnTo>
                    <a:pt x="250" y="221"/>
                  </a:lnTo>
                  <a:lnTo>
                    <a:pt x="253" y="230"/>
                  </a:lnTo>
                  <a:lnTo>
                    <a:pt x="255" y="239"/>
                  </a:lnTo>
                  <a:lnTo>
                    <a:pt x="258" y="249"/>
                  </a:lnTo>
                  <a:lnTo>
                    <a:pt x="260" y="259"/>
                  </a:lnTo>
                  <a:lnTo>
                    <a:pt x="261" y="269"/>
                  </a:lnTo>
                  <a:lnTo>
                    <a:pt x="263" y="278"/>
                  </a:lnTo>
                  <a:lnTo>
                    <a:pt x="264" y="287"/>
                  </a:lnTo>
                  <a:lnTo>
                    <a:pt x="266" y="297"/>
                  </a:lnTo>
                  <a:lnTo>
                    <a:pt x="266" y="306"/>
                  </a:lnTo>
                  <a:lnTo>
                    <a:pt x="267" y="316"/>
                  </a:lnTo>
                  <a:lnTo>
                    <a:pt x="269" y="326"/>
                  </a:lnTo>
                  <a:lnTo>
                    <a:pt x="270" y="336"/>
                  </a:lnTo>
                  <a:lnTo>
                    <a:pt x="270" y="346"/>
                  </a:lnTo>
                  <a:lnTo>
                    <a:pt x="270" y="356"/>
                  </a:lnTo>
                  <a:lnTo>
                    <a:pt x="270" y="366"/>
                  </a:lnTo>
                  <a:lnTo>
                    <a:pt x="271" y="376"/>
                  </a:lnTo>
                  <a:lnTo>
                    <a:pt x="270" y="384"/>
                  </a:lnTo>
                  <a:lnTo>
                    <a:pt x="270" y="394"/>
                  </a:lnTo>
                  <a:lnTo>
                    <a:pt x="270" y="404"/>
                  </a:lnTo>
                  <a:lnTo>
                    <a:pt x="270" y="414"/>
                  </a:lnTo>
                  <a:lnTo>
                    <a:pt x="269" y="424"/>
                  </a:lnTo>
                  <a:lnTo>
                    <a:pt x="267" y="434"/>
                  </a:lnTo>
                  <a:lnTo>
                    <a:pt x="266" y="442"/>
                  </a:lnTo>
                  <a:lnTo>
                    <a:pt x="265" y="452"/>
                  </a:lnTo>
                  <a:lnTo>
                    <a:pt x="263" y="462"/>
                  </a:lnTo>
                  <a:lnTo>
                    <a:pt x="261" y="472"/>
                  </a:lnTo>
                  <a:lnTo>
                    <a:pt x="259" y="482"/>
                  </a:lnTo>
                  <a:lnTo>
                    <a:pt x="258" y="491"/>
                  </a:lnTo>
                  <a:lnTo>
                    <a:pt x="254" y="501"/>
                  </a:lnTo>
                  <a:lnTo>
                    <a:pt x="251" y="509"/>
                  </a:lnTo>
                  <a:lnTo>
                    <a:pt x="249" y="519"/>
                  </a:lnTo>
                  <a:lnTo>
                    <a:pt x="246" y="529"/>
                  </a:lnTo>
                  <a:lnTo>
                    <a:pt x="243" y="538"/>
                  </a:lnTo>
                  <a:lnTo>
                    <a:pt x="240" y="547"/>
                  </a:lnTo>
                  <a:lnTo>
                    <a:pt x="236" y="555"/>
                  </a:lnTo>
                  <a:lnTo>
                    <a:pt x="233" y="565"/>
                  </a:lnTo>
                  <a:lnTo>
                    <a:pt x="229" y="574"/>
                  </a:lnTo>
                  <a:lnTo>
                    <a:pt x="225" y="583"/>
                  </a:lnTo>
                  <a:lnTo>
                    <a:pt x="220" y="590"/>
                  </a:lnTo>
                  <a:lnTo>
                    <a:pt x="217" y="599"/>
                  </a:lnTo>
                  <a:lnTo>
                    <a:pt x="213" y="606"/>
                  </a:lnTo>
                  <a:lnTo>
                    <a:pt x="208" y="615"/>
                  </a:lnTo>
                  <a:lnTo>
                    <a:pt x="205" y="621"/>
                  </a:lnTo>
                  <a:lnTo>
                    <a:pt x="202" y="630"/>
                  </a:lnTo>
                  <a:lnTo>
                    <a:pt x="197" y="636"/>
                  </a:lnTo>
                  <a:lnTo>
                    <a:pt x="193" y="643"/>
                  </a:lnTo>
                  <a:lnTo>
                    <a:pt x="188" y="650"/>
                  </a:lnTo>
                  <a:lnTo>
                    <a:pt x="186" y="657"/>
                  </a:lnTo>
                  <a:lnTo>
                    <a:pt x="181" y="663"/>
                  </a:lnTo>
                  <a:lnTo>
                    <a:pt x="177" y="669"/>
                  </a:lnTo>
                  <a:lnTo>
                    <a:pt x="173" y="676"/>
                  </a:lnTo>
                  <a:lnTo>
                    <a:pt x="170" y="683"/>
                  </a:lnTo>
                  <a:lnTo>
                    <a:pt x="166" y="688"/>
                  </a:lnTo>
                  <a:lnTo>
                    <a:pt x="162" y="693"/>
                  </a:lnTo>
                  <a:lnTo>
                    <a:pt x="158" y="699"/>
                  </a:lnTo>
                  <a:lnTo>
                    <a:pt x="155" y="704"/>
                  </a:lnTo>
                  <a:lnTo>
                    <a:pt x="151" y="709"/>
                  </a:lnTo>
                  <a:lnTo>
                    <a:pt x="147" y="715"/>
                  </a:lnTo>
                  <a:lnTo>
                    <a:pt x="143" y="719"/>
                  </a:lnTo>
                  <a:lnTo>
                    <a:pt x="140" y="725"/>
                  </a:lnTo>
                  <a:lnTo>
                    <a:pt x="136" y="729"/>
                  </a:lnTo>
                  <a:lnTo>
                    <a:pt x="132" y="734"/>
                  </a:lnTo>
                  <a:lnTo>
                    <a:pt x="129" y="738"/>
                  </a:lnTo>
                  <a:lnTo>
                    <a:pt x="125" y="741"/>
                  </a:lnTo>
                  <a:lnTo>
                    <a:pt x="121" y="745"/>
                  </a:lnTo>
                  <a:lnTo>
                    <a:pt x="119" y="750"/>
                  </a:lnTo>
                  <a:lnTo>
                    <a:pt x="115" y="754"/>
                  </a:lnTo>
                  <a:lnTo>
                    <a:pt x="112" y="757"/>
                  </a:lnTo>
                  <a:lnTo>
                    <a:pt x="109" y="761"/>
                  </a:lnTo>
                  <a:lnTo>
                    <a:pt x="105" y="764"/>
                  </a:lnTo>
                  <a:lnTo>
                    <a:pt x="101" y="766"/>
                  </a:lnTo>
                  <a:lnTo>
                    <a:pt x="99" y="770"/>
                  </a:lnTo>
                  <a:lnTo>
                    <a:pt x="94" y="776"/>
                  </a:lnTo>
                  <a:lnTo>
                    <a:pt x="88" y="781"/>
                  </a:lnTo>
                  <a:lnTo>
                    <a:pt x="83" y="785"/>
                  </a:lnTo>
                  <a:lnTo>
                    <a:pt x="78" y="790"/>
                  </a:lnTo>
                  <a:lnTo>
                    <a:pt x="74" y="793"/>
                  </a:lnTo>
                  <a:lnTo>
                    <a:pt x="70" y="797"/>
                  </a:lnTo>
                  <a:lnTo>
                    <a:pt x="65" y="800"/>
                  </a:lnTo>
                  <a:lnTo>
                    <a:pt x="63" y="802"/>
                  </a:lnTo>
                  <a:lnTo>
                    <a:pt x="59" y="805"/>
                  </a:lnTo>
                  <a:lnTo>
                    <a:pt x="58" y="806"/>
                  </a:lnTo>
                  <a:lnTo>
                    <a:pt x="54" y="807"/>
                  </a:lnTo>
                  <a:lnTo>
                    <a:pt x="54" y="808"/>
                  </a:lnTo>
                  <a:lnTo>
                    <a:pt x="0" y="698"/>
                  </a:lnTo>
                  <a:lnTo>
                    <a:pt x="1" y="695"/>
                  </a:lnTo>
                  <a:lnTo>
                    <a:pt x="6" y="690"/>
                  </a:lnTo>
                  <a:lnTo>
                    <a:pt x="8" y="687"/>
                  </a:lnTo>
                  <a:lnTo>
                    <a:pt x="12" y="682"/>
                  </a:lnTo>
                  <a:lnTo>
                    <a:pt x="16" y="676"/>
                  </a:lnTo>
                  <a:lnTo>
                    <a:pt x="21" y="671"/>
                  </a:lnTo>
                  <a:lnTo>
                    <a:pt x="23" y="667"/>
                  </a:lnTo>
                  <a:lnTo>
                    <a:pt x="26" y="663"/>
                  </a:lnTo>
                  <a:lnTo>
                    <a:pt x="28" y="659"/>
                  </a:lnTo>
                  <a:lnTo>
                    <a:pt x="32" y="656"/>
                  </a:lnTo>
                  <a:lnTo>
                    <a:pt x="33" y="652"/>
                  </a:lnTo>
                  <a:lnTo>
                    <a:pt x="37" y="648"/>
                  </a:lnTo>
                  <a:lnTo>
                    <a:pt x="39" y="643"/>
                  </a:lnTo>
                  <a:lnTo>
                    <a:pt x="43" y="640"/>
                  </a:lnTo>
                  <a:lnTo>
                    <a:pt x="46" y="635"/>
                  </a:lnTo>
                  <a:lnTo>
                    <a:pt x="49" y="630"/>
                  </a:lnTo>
                  <a:lnTo>
                    <a:pt x="52" y="625"/>
                  </a:lnTo>
                  <a:lnTo>
                    <a:pt x="55" y="621"/>
                  </a:lnTo>
                  <a:lnTo>
                    <a:pt x="58" y="616"/>
                  </a:lnTo>
                  <a:lnTo>
                    <a:pt x="62" y="611"/>
                  </a:lnTo>
                  <a:lnTo>
                    <a:pt x="65" y="605"/>
                  </a:lnTo>
                  <a:lnTo>
                    <a:pt x="69" y="600"/>
                  </a:lnTo>
                  <a:lnTo>
                    <a:pt x="72" y="595"/>
                  </a:lnTo>
                  <a:lnTo>
                    <a:pt x="75" y="589"/>
                  </a:lnTo>
                  <a:lnTo>
                    <a:pt x="78" y="583"/>
                  </a:lnTo>
                  <a:lnTo>
                    <a:pt x="80" y="578"/>
                  </a:lnTo>
                  <a:lnTo>
                    <a:pt x="84" y="571"/>
                  </a:lnTo>
                  <a:lnTo>
                    <a:pt x="86" y="565"/>
                  </a:lnTo>
                  <a:lnTo>
                    <a:pt x="90" y="559"/>
                  </a:lnTo>
                  <a:lnTo>
                    <a:pt x="94" y="553"/>
                  </a:lnTo>
                  <a:lnTo>
                    <a:pt x="96" y="547"/>
                  </a:lnTo>
                  <a:lnTo>
                    <a:pt x="99" y="540"/>
                  </a:lnTo>
                  <a:lnTo>
                    <a:pt x="101" y="534"/>
                  </a:lnTo>
                  <a:lnTo>
                    <a:pt x="105" y="528"/>
                  </a:lnTo>
                  <a:lnTo>
                    <a:pt x="108" y="521"/>
                  </a:lnTo>
                  <a:lnTo>
                    <a:pt x="110" y="514"/>
                  </a:lnTo>
                  <a:lnTo>
                    <a:pt x="112" y="507"/>
                  </a:lnTo>
                  <a:lnTo>
                    <a:pt x="116" y="502"/>
                  </a:lnTo>
                  <a:lnTo>
                    <a:pt x="117" y="495"/>
                  </a:lnTo>
                  <a:lnTo>
                    <a:pt x="120" y="487"/>
                  </a:lnTo>
                  <a:lnTo>
                    <a:pt x="121" y="481"/>
                  </a:lnTo>
                  <a:lnTo>
                    <a:pt x="124" y="473"/>
                  </a:lnTo>
                  <a:lnTo>
                    <a:pt x="125" y="466"/>
                  </a:lnTo>
                  <a:lnTo>
                    <a:pt x="127" y="460"/>
                  </a:lnTo>
                  <a:lnTo>
                    <a:pt x="129" y="452"/>
                  </a:lnTo>
                  <a:lnTo>
                    <a:pt x="131" y="445"/>
                  </a:lnTo>
                  <a:lnTo>
                    <a:pt x="131" y="437"/>
                  </a:lnTo>
                  <a:lnTo>
                    <a:pt x="132" y="431"/>
                  </a:lnTo>
                  <a:lnTo>
                    <a:pt x="134" y="424"/>
                  </a:lnTo>
                  <a:lnTo>
                    <a:pt x="135" y="416"/>
                  </a:lnTo>
                  <a:lnTo>
                    <a:pt x="136" y="410"/>
                  </a:lnTo>
                  <a:lnTo>
                    <a:pt x="136" y="403"/>
                  </a:lnTo>
                  <a:lnTo>
                    <a:pt x="136" y="395"/>
                  </a:lnTo>
                  <a:lnTo>
                    <a:pt x="137" y="389"/>
                  </a:lnTo>
                  <a:lnTo>
                    <a:pt x="136" y="382"/>
                  </a:lnTo>
                  <a:lnTo>
                    <a:pt x="136" y="374"/>
                  </a:lnTo>
                  <a:lnTo>
                    <a:pt x="135" y="367"/>
                  </a:lnTo>
                  <a:lnTo>
                    <a:pt x="135" y="359"/>
                  </a:lnTo>
                  <a:lnTo>
                    <a:pt x="134" y="352"/>
                  </a:lnTo>
                  <a:lnTo>
                    <a:pt x="134" y="346"/>
                  </a:lnTo>
                  <a:lnTo>
                    <a:pt x="132" y="338"/>
                  </a:lnTo>
                  <a:lnTo>
                    <a:pt x="132" y="331"/>
                  </a:lnTo>
                  <a:lnTo>
                    <a:pt x="131" y="323"/>
                  </a:lnTo>
                  <a:lnTo>
                    <a:pt x="130" y="317"/>
                  </a:lnTo>
                  <a:lnTo>
                    <a:pt x="129" y="310"/>
                  </a:lnTo>
                  <a:lnTo>
                    <a:pt x="127" y="304"/>
                  </a:lnTo>
                  <a:lnTo>
                    <a:pt x="126" y="296"/>
                  </a:lnTo>
                  <a:lnTo>
                    <a:pt x="125" y="290"/>
                  </a:lnTo>
                  <a:lnTo>
                    <a:pt x="124" y="283"/>
                  </a:lnTo>
                  <a:lnTo>
                    <a:pt x="122" y="276"/>
                  </a:lnTo>
                  <a:lnTo>
                    <a:pt x="121" y="270"/>
                  </a:lnTo>
                  <a:lnTo>
                    <a:pt x="119" y="263"/>
                  </a:lnTo>
                  <a:lnTo>
                    <a:pt x="117" y="256"/>
                  </a:lnTo>
                  <a:lnTo>
                    <a:pt x="115" y="250"/>
                  </a:lnTo>
                  <a:lnTo>
                    <a:pt x="114" y="244"/>
                  </a:lnTo>
                  <a:lnTo>
                    <a:pt x="111" y="238"/>
                  </a:lnTo>
                  <a:lnTo>
                    <a:pt x="110" y="230"/>
                  </a:lnTo>
                  <a:lnTo>
                    <a:pt x="109" y="225"/>
                  </a:lnTo>
                  <a:lnTo>
                    <a:pt x="106" y="219"/>
                  </a:lnTo>
                  <a:lnTo>
                    <a:pt x="104" y="213"/>
                  </a:lnTo>
                  <a:lnTo>
                    <a:pt x="103" y="208"/>
                  </a:lnTo>
                  <a:lnTo>
                    <a:pt x="100" y="202"/>
                  </a:lnTo>
                  <a:lnTo>
                    <a:pt x="99" y="197"/>
                  </a:lnTo>
                  <a:lnTo>
                    <a:pt x="96" y="191"/>
                  </a:lnTo>
                  <a:lnTo>
                    <a:pt x="95" y="186"/>
                  </a:lnTo>
                  <a:lnTo>
                    <a:pt x="93" y="181"/>
                  </a:lnTo>
                  <a:lnTo>
                    <a:pt x="90" y="176"/>
                  </a:lnTo>
                  <a:lnTo>
                    <a:pt x="89" y="170"/>
                  </a:lnTo>
                  <a:lnTo>
                    <a:pt x="86" y="165"/>
                  </a:lnTo>
                  <a:lnTo>
                    <a:pt x="84" y="161"/>
                  </a:lnTo>
                  <a:lnTo>
                    <a:pt x="81" y="156"/>
                  </a:lnTo>
                  <a:lnTo>
                    <a:pt x="80" y="151"/>
                  </a:lnTo>
                  <a:lnTo>
                    <a:pt x="78" y="146"/>
                  </a:lnTo>
                  <a:lnTo>
                    <a:pt x="77" y="142"/>
                  </a:lnTo>
                  <a:lnTo>
                    <a:pt x="75" y="139"/>
                  </a:lnTo>
                  <a:lnTo>
                    <a:pt x="73" y="134"/>
                  </a:lnTo>
                  <a:lnTo>
                    <a:pt x="72" y="130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5" y="119"/>
                  </a:lnTo>
                  <a:lnTo>
                    <a:pt x="64" y="116"/>
                  </a:lnTo>
                  <a:lnTo>
                    <a:pt x="63" y="114"/>
                  </a:lnTo>
                  <a:lnTo>
                    <a:pt x="59" y="108"/>
                  </a:lnTo>
                  <a:lnTo>
                    <a:pt x="57" y="103"/>
                  </a:lnTo>
                  <a:lnTo>
                    <a:pt x="55" y="98"/>
                  </a:lnTo>
                  <a:lnTo>
                    <a:pt x="53" y="95"/>
                  </a:lnTo>
                  <a:lnTo>
                    <a:pt x="50" y="90"/>
                  </a:lnTo>
                  <a:lnTo>
                    <a:pt x="50" y="89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1397" y="1980"/>
              <a:ext cx="57" cy="156"/>
            </a:xfrm>
            <a:custGeom>
              <a:avLst/>
              <a:gdLst/>
              <a:ahLst/>
              <a:cxnLst>
                <a:cxn ang="0">
                  <a:pos x="104" y="20"/>
                </a:cxn>
                <a:cxn ang="0">
                  <a:pos x="80" y="49"/>
                </a:cxn>
                <a:cxn ang="0">
                  <a:pos x="58" y="80"/>
                </a:cxn>
                <a:cxn ang="0">
                  <a:pos x="42" y="116"/>
                </a:cxn>
                <a:cxn ang="0">
                  <a:pos x="28" y="152"/>
                </a:cxn>
                <a:cxn ang="0">
                  <a:pos x="17" y="191"/>
                </a:cxn>
                <a:cxn ang="0">
                  <a:pos x="10" y="230"/>
                </a:cxn>
                <a:cxn ang="0">
                  <a:pos x="5" y="270"/>
                </a:cxn>
                <a:cxn ang="0">
                  <a:pos x="1" y="310"/>
                </a:cxn>
                <a:cxn ang="0">
                  <a:pos x="0" y="348"/>
                </a:cxn>
                <a:cxn ang="0">
                  <a:pos x="1" y="387"/>
                </a:cxn>
                <a:cxn ang="0">
                  <a:pos x="5" y="423"/>
                </a:cxn>
                <a:cxn ang="0">
                  <a:pos x="10" y="456"/>
                </a:cxn>
                <a:cxn ang="0">
                  <a:pos x="16" y="488"/>
                </a:cxn>
                <a:cxn ang="0">
                  <a:pos x="23" y="517"/>
                </a:cxn>
                <a:cxn ang="0">
                  <a:pos x="33" y="542"/>
                </a:cxn>
                <a:cxn ang="0">
                  <a:pos x="42" y="564"/>
                </a:cxn>
                <a:cxn ang="0">
                  <a:pos x="54" y="585"/>
                </a:cxn>
                <a:cxn ang="0">
                  <a:pos x="68" y="606"/>
                </a:cxn>
                <a:cxn ang="0">
                  <a:pos x="83" y="627"/>
                </a:cxn>
                <a:cxn ang="0">
                  <a:pos x="98" y="647"/>
                </a:cxn>
                <a:cxn ang="0">
                  <a:pos x="114" y="667"/>
                </a:cxn>
                <a:cxn ang="0">
                  <a:pos x="129" y="684"/>
                </a:cxn>
                <a:cxn ang="0">
                  <a:pos x="146" y="702"/>
                </a:cxn>
                <a:cxn ang="0">
                  <a:pos x="161" y="718"/>
                </a:cxn>
                <a:cxn ang="0">
                  <a:pos x="175" y="733"/>
                </a:cxn>
                <a:cxn ang="0">
                  <a:pos x="197" y="754"/>
                </a:cxn>
                <a:cxn ang="0">
                  <a:pos x="216" y="771"/>
                </a:cxn>
                <a:cxn ang="0">
                  <a:pos x="284" y="679"/>
                </a:cxn>
                <a:cxn ang="0">
                  <a:pos x="269" y="664"/>
                </a:cxn>
                <a:cxn ang="0">
                  <a:pos x="252" y="648"/>
                </a:cxn>
                <a:cxn ang="0">
                  <a:pos x="238" y="633"/>
                </a:cxn>
                <a:cxn ang="0">
                  <a:pos x="224" y="616"/>
                </a:cxn>
                <a:cxn ang="0">
                  <a:pos x="209" y="597"/>
                </a:cxn>
                <a:cxn ang="0">
                  <a:pos x="193" y="578"/>
                </a:cxn>
                <a:cxn ang="0">
                  <a:pos x="177" y="555"/>
                </a:cxn>
                <a:cxn ang="0">
                  <a:pos x="162" y="530"/>
                </a:cxn>
                <a:cxn ang="0">
                  <a:pos x="149" y="506"/>
                </a:cxn>
                <a:cxn ang="0">
                  <a:pos x="136" y="480"/>
                </a:cxn>
                <a:cxn ang="0">
                  <a:pos x="125" y="452"/>
                </a:cxn>
                <a:cxn ang="0">
                  <a:pos x="118" y="424"/>
                </a:cxn>
                <a:cxn ang="0">
                  <a:pos x="113" y="397"/>
                </a:cxn>
                <a:cxn ang="0">
                  <a:pos x="110" y="368"/>
                </a:cxn>
                <a:cxn ang="0">
                  <a:pos x="110" y="338"/>
                </a:cxn>
                <a:cxn ang="0">
                  <a:pos x="114" y="310"/>
                </a:cxn>
                <a:cxn ang="0">
                  <a:pos x="119" y="282"/>
                </a:cxn>
                <a:cxn ang="0">
                  <a:pos x="125" y="255"/>
                </a:cxn>
                <a:cxn ang="0">
                  <a:pos x="132" y="229"/>
                </a:cxn>
                <a:cxn ang="0">
                  <a:pos x="142" y="204"/>
                </a:cxn>
                <a:cxn ang="0">
                  <a:pos x="152" y="182"/>
                </a:cxn>
                <a:cxn ang="0">
                  <a:pos x="162" y="161"/>
                </a:cxn>
                <a:cxn ang="0">
                  <a:pos x="172" y="141"/>
                </a:cxn>
                <a:cxn ang="0">
                  <a:pos x="181" y="124"/>
                </a:cxn>
                <a:cxn ang="0">
                  <a:pos x="191" y="109"/>
                </a:cxn>
                <a:cxn ang="0">
                  <a:pos x="202" y="92"/>
                </a:cxn>
                <a:cxn ang="0">
                  <a:pos x="211" y="78"/>
                </a:cxn>
                <a:cxn ang="0">
                  <a:pos x="125" y="0"/>
                </a:cxn>
              </a:cxnLst>
              <a:rect l="0" t="0" r="r" b="b"/>
              <a:pathLst>
                <a:path w="284" h="780">
                  <a:moveTo>
                    <a:pt x="125" y="0"/>
                  </a:moveTo>
                  <a:lnTo>
                    <a:pt x="118" y="6"/>
                  </a:lnTo>
                  <a:lnTo>
                    <a:pt x="110" y="12"/>
                  </a:lnTo>
                  <a:lnTo>
                    <a:pt x="104" y="20"/>
                  </a:lnTo>
                  <a:lnTo>
                    <a:pt x="98" y="27"/>
                  </a:lnTo>
                  <a:lnTo>
                    <a:pt x="90" y="34"/>
                  </a:lnTo>
                  <a:lnTo>
                    <a:pt x="85" y="41"/>
                  </a:lnTo>
                  <a:lnTo>
                    <a:pt x="80" y="49"/>
                  </a:lnTo>
                  <a:lnTo>
                    <a:pt x="74" y="57"/>
                  </a:lnTo>
                  <a:lnTo>
                    <a:pt x="69" y="64"/>
                  </a:lnTo>
                  <a:lnTo>
                    <a:pt x="63" y="73"/>
                  </a:lnTo>
                  <a:lnTo>
                    <a:pt x="58" y="80"/>
                  </a:lnTo>
                  <a:lnTo>
                    <a:pt x="54" y="90"/>
                  </a:lnTo>
                  <a:lnTo>
                    <a:pt x="51" y="99"/>
                  </a:lnTo>
                  <a:lnTo>
                    <a:pt x="46" y="108"/>
                  </a:lnTo>
                  <a:lnTo>
                    <a:pt x="42" y="116"/>
                  </a:lnTo>
                  <a:lnTo>
                    <a:pt x="38" y="126"/>
                  </a:lnTo>
                  <a:lnTo>
                    <a:pt x="36" y="135"/>
                  </a:lnTo>
                  <a:lnTo>
                    <a:pt x="32" y="144"/>
                  </a:lnTo>
                  <a:lnTo>
                    <a:pt x="28" y="152"/>
                  </a:lnTo>
                  <a:lnTo>
                    <a:pt x="26" y="162"/>
                  </a:lnTo>
                  <a:lnTo>
                    <a:pt x="22" y="172"/>
                  </a:lnTo>
                  <a:lnTo>
                    <a:pt x="20" y="181"/>
                  </a:lnTo>
                  <a:lnTo>
                    <a:pt x="17" y="191"/>
                  </a:lnTo>
                  <a:lnTo>
                    <a:pt x="16" y="201"/>
                  </a:lnTo>
                  <a:lnTo>
                    <a:pt x="13" y="211"/>
                  </a:lnTo>
                  <a:lnTo>
                    <a:pt x="12" y="220"/>
                  </a:lnTo>
                  <a:lnTo>
                    <a:pt x="10" y="230"/>
                  </a:lnTo>
                  <a:lnTo>
                    <a:pt x="8" y="240"/>
                  </a:lnTo>
                  <a:lnTo>
                    <a:pt x="6" y="250"/>
                  </a:lnTo>
                  <a:lnTo>
                    <a:pt x="6" y="261"/>
                  </a:lnTo>
                  <a:lnTo>
                    <a:pt x="5" y="270"/>
                  </a:lnTo>
                  <a:lnTo>
                    <a:pt x="4" y="281"/>
                  </a:lnTo>
                  <a:lnTo>
                    <a:pt x="2" y="290"/>
                  </a:lnTo>
                  <a:lnTo>
                    <a:pt x="2" y="300"/>
                  </a:lnTo>
                  <a:lnTo>
                    <a:pt x="1" y="310"/>
                  </a:lnTo>
                  <a:lnTo>
                    <a:pt x="1" y="320"/>
                  </a:lnTo>
                  <a:lnTo>
                    <a:pt x="0" y="330"/>
                  </a:lnTo>
                  <a:lnTo>
                    <a:pt x="0" y="338"/>
                  </a:lnTo>
                  <a:lnTo>
                    <a:pt x="0" y="348"/>
                  </a:lnTo>
                  <a:lnTo>
                    <a:pt x="1" y="358"/>
                  </a:lnTo>
                  <a:lnTo>
                    <a:pt x="1" y="368"/>
                  </a:lnTo>
                  <a:lnTo>
                    <a:pt x="1" y="378"/>
                  </a:lnTo>
                  <a:lnTo>
                    <a:pt x="1" y="387"/>
                  </a:lnTo>
                  <a:lnTo>
                    <a:pt x="2" y="397"/>
                  </a:lnTo>
                  <a:lnTo>
                    <a:pt x="2" y="404"/>
                  </a:lnTo>
                  <a:lnTo>
                    <a:pt x="4" y="414"/>
                  </a:lnTo>
                  <a:lnTo>
                    <a:pt x="5" y="423"/>
                  </a:lnTo>
                  <a:lnTo>
                    <a:pt x="6" y="431"/>
                  </a:lnTo>
                  <a:lnTo>
                    <a:pt x="7" y="440"/>
                  </a:lnTo>
                  <a:lnTo>
                    <a:pt x="8" y="447"/>
                  </a:lnTo>
                  <a:lnTo>
                    <a:pt x="10" y="456"/>
                  </a:lnTo>
                  <a:lnTo>
                    <a:pt x="11" y="465"/>
                  </a:lnTo>
                  <a:lnTo>
                    <a:pt x="12" y="472"/>
                  </a:lnTo>
                  <a:lnTo>
                    <a:pt x="15" y="481"/>
                  </a:lnTo>
                  <a:lnTo>
                    <a:pt x="16" y="488"/>
                  </a:lnTo>
                  <a:lnTo>
                    <a:pt x="18" y="496"/>
                  </a:lnTo>
                  <a:lnTo>
                    <a:pt x="20" y="503"/>
                  </a:lnTo>
                  <a:lnTo>
                    <a:pt x="22" y="511"/>
                  </a:lnTo>
                  <a:lnTo>
                    <a:pt x="23" y="517"/>
                  </a:lnTo>
                  <a:lnTo>
                    <a:pt x="26" y="523"/>
                  </a:lnTo>
                  <a:lnTo>
                    <a:pt x="28" y="529"/>
                  </a:lnTo>
                  <a:lnTo>
                    <a:pt x="31" y="537"/>
                  </a:lnTo>
                  <a:lnTo>
                    <a:pt x="33" y="542"/>
                  </a:lnTo>
                  <a:lnTo>
                    <a:pt x="36" y="548"/>
                  </a:lnTo>
                  <a:lnTo>
                    <a:pt x="38" y="553"/>
                  </a:lnTo>
                  <a:lnTo>
                    <a:pt x="39" y="559"/>
                  </a:lnTo>
                  <a:lnTo>
                    <a:pt x="42" y="564"/>
                  </a:lnTo>
                  <a:lnTo>
                    <a:pt x="46" y="569"/>
                  </a:lnTo>
                  <a:lnTo>
                    <a:pt x="48" y="574"/>
                  </a:lnTo>
                  <a:lnTo>
                    <a:pt x="52" y="580"/>
                  </a:lnTo>
                  <a:lnTo>
                    <a:pt x="54" y="585"/>
                  </a:lnTo>
                  <a:lnTo>
                    <a:pt x="58" y="590"/>
                  </a:lnTo>
                  <a:lnTo>
                    <a:pt x="61" y="595"/>
                  </a:lnTo>
                  <a:lnTo>
                    <a:pt x="64" y="601"/>
                  </a:lnTo>
                  <a:lnTo>
                    <a:pt x="68" y="606"/>
                  </a:lnTo>
                  <a:lnTo>
                    <a:pt x="72" y="611"/>
                  </a:lnTo>
                  <a:lnTo>
                    <a:pt x="75" y="616"/>
                  </a:lnTo>
                  <a:lnTo>
                    <a:pt x="79" y="622"/>
                  </a:lnTo>
                  <a:lnTo>
                    <a:pt x="83" y="627"/>
                  </a:lnTo>
                  <a:lnTo>
                    <a:pt x="87" y="633"/>
                  </a:lnTo>
                  <a:lnTo>
                    <a:pt x="90" y="637"/>
                  </a:lnTo>
                  <a:lnTo>
                    <a:pt x="94" y="642"/>
                  </a:lnTo>
                  <a:lnTo>
                    <a:pt x="98" y="647"/>
                  </a:lnTo>
                  <a:lnTo>
                    <a:pt x="101" y="652"/>
                  </a:lnTo>
                  <a:lnTo>
                    <a:pt x="105" y="657"/>
                  </a:lnTo>
                  <a:lnTo>
                    <a:pt x="109" y="662"/>
                  </a:lnTo>
                  <a:lnTo>
                    <a:pt x="114" y="667"/>
                  </a:lnTo>
                  <a:lnTo>
                    <a:pt x="118" y="672"/>
                  </a:lnTo>
                  <a:lnTo>
                    <a:pt x="121" y="676"/>
                  </a:lnTo>
                  <a:lnTo>
                    <a:pt x="125" y="680"/>
                  </a:lnTo>
                  <a:lnTo>
                    <a:pt x="129" y="684"/>
                  </a:lnTo>
                  <a:lnTo>
                    <a:pt x="134" y="689"/>
                  </a:lnTo>
                  <a:lnTo>
                    <a:pt x="137" y="694"/>
                  </a:lnTo>
                  <a:lnTo>
                    <a:pt x="141" y="698"/>
                  </a:lnTo>
                  <a:lnTo>
                    <a:pt x="146" y="702"/>
                  </a:lnTo>
                  <a:lnTo>
                    <a:pt x="150" y="707"/>
                  </a:lnTo>
                  <a:lnTo>
                    <a:pt x="154" y="710"/>
                  </a:lnTo>
                  <a:lnTo>
                    <a:pt x="157" y="714"/>
                  </a:lnTo>
                  <a:lnTo>
                    <a:pt x="161" y="718"/>
                  </a:lnTo>
                  <a:lnTo>
                    <a:pt x="165" y="723"/>
                  </a:lnTo>
                  <a:lnTo>
                    <a:pt x="168" y="725"/>
                  </a:lnTo>
                  <a:lnTo>
                    <a:pt x="171" y="729"/>
                  </a:lnTo>
                  <a:lnTo>
                    <a:pt x="175" y="733"/>
                  </a:lnTo>
                  <a:lnTo>
                    <a:pt x="178" y="736"/>
                  </a:lnTo>
                  <a:lnTo>
                    <a:pt x="185" y="742"/>
                  </a:lnTo>
                  <a:lnTo>
                    <a:pt x="191" y="749"/>
                  </a:lnTo>
                  <a:lnTo>
                    <a:pt x="197" y="754"/>
                  </a:lnTo>
                  <a:lnTo>
                    <a:pt x="203" y="760"/>
                  </a:lnTo>
                  <a:lnTo>
                    <a:pt x="207" y="764"/>
                  </a:lnTo>
                  <a:lnTo>
                    <a:pt x="212" y="767"/>
                  </a:lnTo>
                  <a:lnTo>
                    <a:pt x="216" y="771"/>
                  </a:lnTo>
                  <a:lnTo>
                    <a:pt x="219" y="773"/>
                  </a:lnTo>
                  <a:lnTo>
                    <a:pt x="224" y="777"/>
                  </a:lnTo>
                  <a:lnTo>
                    <a:pt x="225" y="780"/>
                  </a:lnTo>
                  <a:lnTo>
                    <a:pt x="284" y="679"/>
                  </a:lnTo>
                  <a:lnTo>
                    <a:pt x="281" y="678"/>
                  </a:lnTo>
                  <a:lnTo>
                    <a:pt x="278" y="673"/>
                  </a:lnTo>
                  <a:lnTo>
                    <a:pt x="273" y="669"/>
                  </a:lnTo>
                  <a:lnTo>
                    <a:pt x="269" y="664"/>
                  </a:lnTo>
                  <a:lnTo>
                    <a:pt x="263" y="659"/>
                  </a:lnTo>
                  <a:lnTo>
                    <a:pt x="258" y="654"/>
                  </a:lnTo>
                  <a:lnTo>
                    <a:pt x="255" y="651"/>
                  </a:lnTo>
                  <a:lnTo>
                    <a:pt x="252" y="648"/>
                  </a:lnTo>
                  <a:lnTo>
                    <a:pt x="249" y="645"/>
                  </a:lnTo>
                  <a:lnTo>
                    <a:pt x="245" y="641"/>
                  </a:lnTo>
                  <a:lnTo>
                    <a:pt x="242" y="637"/>
                  </a:lnTo>
                  <a:lnTo>
                    <a:pt x="238" y="633"/>
                  </a:lnTo>
                  <a:lnTo>
                    <a:pt x="234" y="630"/>
                  </a:lnTo>
                  <a:lnTo>
                    <a:pt x="232" y="626"/>
                  </a:lnTo>
                  <a:lnTo>
                    <a:pt x="228" y="621"/>
                  </a:lnTo>
                  <a:lnTo>
                    <a:pt x="224" y="616"/>
                  </a:lnTo>
                  <a:lnTo>
                    <a:pt x="221" y="611"/>
                  </a:lnTo>
                  <a:lnTo>
                    <a:pt x="217" y="607"/>
                  </a:lnTo>
                  <a:lnTo>
                    <a:pt x="213" y="602"/>
                  </a:lnTo>
                  <a:lnTo>
                    <a:pt x="209" y="597"/>
                  </a:lnTo>
                  <a:lnTo>
                    <a:pt x="206" y="592"/>
                  </a:lnTo>
                  <a:lnTo>
                    <a:pt x="202" y="587"/>
                  </a:lnTo>
                  <a:lnTo>
                    <a:pt x="197" y="583"/>
                  </a:lnTo>
                  <a:lnTo>
                    <a:pt x="193" y="578"/>
                  </a:lnTo>
                  <a:lnTo>
                    <a:pt x="190" y="571"/>
                  </a:lnTo>
                  <a:lnTo>
                    <a:pt x="186" y="566"/>
                  </a:lnTo>
                  <a:lnTo>
                    <a:pt x="181" y="560"/>
                  </a:lnTo>
                  <a:lnTo>
                    <a:pt x="177" y="555"/>
                  </a:lnTo>
                  <a:lnTo>
                    <a:pt x="173" y="549"/>
                  </a:lnTo>
                  <a:lnTo>
                    <a:pt x="171" y="543"/>
                  </a:lnTo>
                  <a:lnTo>
                    <a:pt x="166" y="537"/>
                  </a:lnTo>
                  <a:lnTo>
                    <a:pt x="162" y="530"/>
                  </a:lnTo>
                  <a:lnTo>
                    <a:pt x="159" y="524"/>
                  </a:lnTo>
                  <a:lnTo>
                    <a:pt x="155" y="518"/>
                  </a:lnTo>
                  <a:lnTo>
                    <a:pt x="151" y="512"/>
                  </a:lnTo>
                  <a:lnTo>
                    <a:pt x="149" y="506"/>
                  </a:lnTo>
                  <a:lnTo>
                    <a:pt x="146" y="499"/>
                  </a:lnTo>
                  <a:lnTo>
                    <a:pt x="142" y="493"/>
                  </a:lnTo>
                  <a:lnTo>
                    <a:pt x="139" y="486"/>
                  </a:lnTo>
                  <a:lnTo>
                    <a:pt x="136" y="480"/>
                  </a:lnTo>
                  <a:lnTo>
                    <a:pt x="132" y="472"/>
                  </a:lnTo>
                  <a:lnTo>
                    <a:pt x="130" y="466"/>
                  </a:lnTo>
                  <a:lnTo>
                    <a:pt x="128" y="459"/>
                  </a:lnTo>
                  <a:lnTo>
                    <a:pt x="125" y="452"/>
                  </a:lnTo>
                  <a:lnTo>
                    <a:pt x="124" y="445"/>
                  </a:lnTo>
                  <a:lnTo>
                    <a:pt x="121" y="439"/>
                  </a:lnTo>
                  <a:lnTo>
                    <a:pt x="120" y="431"/>
                  </a:lnTo>
                  <a:lnTo>
                    <a:pt x="118" y="424"/>
                  </a:lnTo>
                  <a:lnTo>
                    <a:pt x="116" y="416"/>
                  </a:lnTo>
                  <a:lnTo>
                    <a:pt x="115" y="410"/>
                  </a:lnTo>
                  <a:lnTo>
                    <a:pt x="114" y="403"/>
                  </a:lnTo>
                  <a:lnTo>
                    <a:pt x="113" y="397"/>
                  </a:lnTo>
                  <a:lnTo>
                    <a:pt x="111" y="389"/>
                  </a:lnTo>
                  <a:lnTo>
                    <a:pt x="111" y="382"/>
                  </a:lnTo>
                  <a:lnTo>
                    <a:pt x="110" y="375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0" y="353"/>
                  </a:lnTo>
                  <a:lnTo>
                    <a:pt x="110" y="346"/>
                  </a:lnTo>
                  <a:lnTo>
                    <a:pt x="110" y="338"/>
                  </a:lnTo>
                  <a:lnTo>
                    <a:pt x="111" y="332"/>
                  </a:lnTo>
                  <a:lnTo>
                    <a:pt x="113" y="325"/>
                  </a:lnTo>
                  <a:lnTo>
                    <a:pt x="113" y="317"/>
                  </a:lnTo>
                  <a:lnTo>
                    <a:pt x="114" y="310"/>
                  </a:lnTo>
                  <a:lnTo>
                    <a:pt x="114" y="304"/>
                  </a:lnTo>
                  <a:lnTo>
                    <a:pt x="116" y="296"/>
                  </a:lnTo>
                  <a:lnTo>
                    <a:pt x="118" y="289"/>
                  </a:lnTo>
                  <a:lnTo>
                    <a:pt x="119" y="282"/>
                  </a:lnTo>
                  <a:lnTo>
                    <a:pt x="120" y="276"/>
                  </a:lnTo>
                  <a:lnTo>
                    <a:pt x="123" y="269"/>
                  </a:lnTo>
                  <a:lnTo>
                    <a:pt x="124" y="263"/>
                  </a:lnTo>
                  <a:lnTo>
                    <a:pt x="125" y="255"/>
                  </a:lnTo>
                  <a:lnTo>
                    <a:pt x="128" y="249"/>
                  </a:lnTo>
                  <a:lnTo>
                    <a:pt x="129" y="242"/>
                  </a:lnTo>
                  <a:lnTo>
                    <a:pt x="130" y="235"/>
                  </a:lnTo>
                  <a:lnTo>
                    <a:pt x="132" y="229"/>
                  </a:lnTo>
                  <a:lnTo>
                    <a:pt x="135" y="223"/>
                  </a:lnTo>
                  <a:lnTo>
                    <a:pt x="137" y="218"/>
                  </a:lnTo>
                  <a:lnTo>
                    <a:pt x="140" y="211"/>
                  </a:lnTo>
                  <a:lnTo>
                    <a:pt x="142" y="204"/>
                  </a:lnTo>
                  <a:lnTo>
                    <a:pt x="145" y="198"/>
                  </a:lnTo>
                  <a:lnTo>
                    <a:pt x="147" y="193"/>
                  </a:lnTo>
                  <a:lnTo>
                    <a:pt x="150" y="187"/>
                  </a:lnTo>
                  <a:lnTo>
                    <a:pt x="152" y="182"/>
                  </a:lnTo>
                  <a:lnTo>
                    <a:pt x="155" y="176"/>
                  </a:lnTo>
                  <a:lnTo>
                    <a:pt x="157" y="172"/>
                  </a:lnTo>
                  <a:lnTo>
                    <a:pt x="160" y="166"/>
                  </a:lnTo>
                  <a:lnTo>
                    <a:pt x="162" y="161"/>
                  </a:lnTo>
                  <a:lnTo>
                    <a:pt x="165" y="155"/>
                  </a:lnTo>
                  <a:lnTo>
                    <a:pt x="167" y="150"/>
                  </a:lnTo>
                  <a:lnTo>
                    <a:pt x="168" y="145"/>
                  </a:lnTo>
                  <a:lnTo>
                    <a:pt x="172" y="141"/>
                  </a:lnTo>
                  <a:lnTo>
                    <a:pt x="173" y="136"/>
                  </a:lnTo>
                  <a:lnTo>
                    <a:pt x="177" y="132"/>
                  </a:lnTo>
                  <a:lnTo>
                    <a:pt x="178" y="127"/>
                  </a:lnTo>
                  <a:lnTo>
                    <a:pt x="181" y="124"/>
                  </a:lnTo>
                  <a:lnTo>
                    <a:pt x="183" y="120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1" y="109"/>
                  </a:lnTo>
                  <a:lnTo>
                    <a:pt x="192" y="105"/>
                  </a:lnTo>
                  <a:lnTo>
                    <a:pt x="194" y="103"/>
                  </a:lnTo>
                  <a:lnTo>
                    <a:pt x="198" y="96"/>
                  </a:lnTo>
                  <a:lnTo>
                    <a:pt x="202" y="92"/>
                  </a:lnTo>
                  <a:lnTo>
                    <a:pt x="204" y="87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11" y="78"/>
                  </a:lnTo>
                  <a:lnTo>
                    <a:pt x="212" y="77"/>
                  </a:lnTo>
                  <a:lnTo>
                    <a:pt x="213" y="77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1538" y="2039"/>
              <a:ext cx="41" cy="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75" y="5"/>
                </a:cxn>
                <a:cxn ang="0">
                  <a:pos x="63" y="10"/>
                </a:cxn>
                <a:cxn ang="0">
                  <a:pos x="53" y="15"/>
                </a:cxn>
                <a:cxn ang="0">
                  <a:pos x="39" y="25"/>
                </a:cxn>
                <a:cxn ang="0">
                  <a:pos x="22" y="40"/>
                </a:cxn>
                <a:cxn ang="0">
                  <a:pos x="13" y="56"/>
                </a:cxn>
                <a:cxn ang="0">
                  <a:pos x="4" y="74"/>
                </a:cxn>
                <a:cxn ang="0">
                  <a:pos x="0" y="93"/>
                </a:cxn>
                <a:cxn ang="0">
                  <a:pos x="1" y="112"/>
                </a:cxn>
                <a:cxn ang="0">
                  <a:pos x="8" y="131"/>
                </a:cxn>
                <a:cxn ang="0">
                  <a:pos x="19" y="148"/>
                </a:cxn>
                <a:cxn ang="0">
                  <a:pos x="30" y="159"/>
                </a:cxn>
                <a:cxn ang="0">
                  <a:pos x="40" y="167"/>
                </a:cxn>
                <a:cxn ang="0">
                  <a:pos x="50" y="174"/>
                </a:cxn>
                <a:cxn ang="0">
                  <a:pos x="61" y="178"/>
                </a:cxn>
                <a:cxn ang="0">
                  <a:pos x="72" y="181"/>
                </a:cxn>
                <a:cxn ang="0">
                  <a:pos x="82" y="185"/>
                </a:cxn>
                <a:cxn ang="0">
                  <a:pos x="94" y="188"/>
                </a:cxn>
                <a:cxn ang="0">
                  <a:pos x="106" y="188"/>
                </a:cxn>
                <a:cxn ang="0">
                  <a:pos x="117" y="186"/>
                </a:cxn>
                <a:cxn ang="0">
                  <a:pos x="128" y="185"/>
                </a:cxn>
                <a:cxn ang="0">
                  <a:pos x="139" y="183"/>
                </a:cxn>
                <a:cxn ang="0">
                  <a:pos x="149" y="179"/>
                </a:cxn>
                <a:cxn ang="0">
                  <a:pos x="165" y="171"/>
                </a:cxn>
                <a:cxn ang="0">
                  <a:pos x="181" y="159"/>
                </a:cxn>
                <a:cxn ang="0">
                  <a:pos x="195" y="143"/>
                </a:cxn>
                <a:cxn ang="0">
                  <a:pos x="202" y="127"/>
                </a:cxn>
                <a:cxn ang="0">
                  <a:pos x="206" y="117"/>
                </a:cxn>
                <a:cxn ang="0">
                  <a:pos x="207" y="106"/>
                </a:cxn>
                <a:cxn ang="0">
                  <a:pos x="207" y="93"/>
                </a:cxn>
                <a:cxn ang="0">
                  <a:pos x="206" y="81"/>
                </a:cxn>
                <a:cxn ang="0">
                  <a:pos x="204" y="70"/>
                </a:cxn>
                <a:cxn ang="0">
                  <a:pos x="200" y="59"/>
                </a:cxn>
                <a:cxn ang="0">
                  <a:pos x="191" y="44"/>
                </a:cxn>
                <a:cxn ang="0">
                  <a:pos x="179" y="29"/>
                </a:cxn>
                <a:cxn ang="0">
                  <a:pos x="165" y="19"/>
                </a:cxn>
                <a:cxn ang="0">
                  <a:pos x="150" y="12"/>
                </a:cxn>
                <a:cxn ang="0">
                  <a:pos x="135" y="5"/>
                </a:cxn>
                <a:cxn ang="0">
                  <a:pos x="122" y="3"/>
                </a:cxn>
                <a:cxn ang="0">
                  <a:pos x="110" y="2"/>
                </a:cxn>
                <a:cxn ang="0">
                  <a:pos x="101" y="0"/>
                </a:cxn>
                <a:cxn ang="0">
                  <a:pos x="94" y="2"/>
                </a:cxn>
              </a:cxnLst>
              <a:rect l="0" t="0" r="r" b="b"/>
              <a:pathLst>
                <a:path w="207" h="188">
                  <a:moveTo>
                    <a:pt x="94" y="2"/>
                  </a:moveTo>
                  <a:lnTo>
                    <a:pt x="91" y="2"/>
                  </a:lnTo>
                  <a:lnTo>
                    <a:pt x="86" y="3"/>
                  </a:lnTo>
                  <a:lnTo>
                    <a:pt x="82" y="3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63" y="10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5"/>
                  </a:lnTo>
                  <a:lnTo>
                    <a:pt x="50" y="18"/>
                  </a:lnTo>
                  <a:lnTo>
                    <a:pt x="44" y="20"/>
                  </a:lnTo>
                  <a:lnTo>
                    <a:pt x="39" y="25"/>
                  </a:lnTo>
                  <a:lnTo>
                    <a:pt x="34" y="30"/>
                  </a:lnTo>
                  <a:lnTo>
                    <a:pt x="27" y="35"/>
                  </a:lnTo>
                  <a:lnTo>
                    <a:pt x="22" y="40"/>
                  </a:lnTo>
                  <a:lnTo>
                    <a:pt x="19" y="45"/>
                  </a:lnTo>
                  <a:lnTo>
                    <a:pt x="15" y="50"/>
                  </a:lnTo>
                  <a:lnTo>
                    <a:pt x="13" y="56"/>
                  </a:lnTo>
                  <a:lnTo>
                    <a:pt x="9" y="62"/>
                  </a:lnTo>
                  <a:lnTo>
                    <a:pt x="6" y="69"/>
                  </a:lnTo>
                  <a:lnTo>
                    <a:pt x="4" y="74"/>
                  </a:lnTo>
                  <a:lnTo>
                    <a:pt x="3" y="81"/>
                  </a:lnTo>
                  <a:lnTo>
                    <a:pt x="0" y="86"/>
                  </a:lnTo>
                  <a:lnTo>
                    <a:pt x="0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1" y="112"/>
                  </a:lnTo>
                  <a:lnTo>
                    <a:pt x="4" y="118"/>
                  </a:lnTo>
                  <a:lnTo>
                    <a:pt x="5" y="124"/>
                  </a:lnTo>
                  <a:lnTo>
                    <a:pt x="8" y="131"/>
                  </a:lnTo>
                  <a:lnTo>
                    <a:pt x="10" y="137"/>
                  </a:lnTo>
                  <a:lnTo>
                    <a:pt x="15" y="143"/>
                  </a:lnTo>
                  <a:lnTo>
                    <a:pt x="19" y="148"/>
                  </a:lnTo>
                  <a:lnTo>
                    <a:pt x="24" y="154"/>
                  </a:lnTo>
                  <a:lnTo>
                    <a:pt x="26" y="155"/>
                  </a:lnTo>
                  <a:lnTo>
                    <a:pt x="30" y="159"/>
                  </a:lnTo>
                  <a:lnTo>
                    <a:pt x="34" y="162"/>
                  </a:lnTo>
                  <a:lnTo>
                    <a:pt x="36" y="165"/>
                  </a:lnTo>
                  <a:lnTo>
                    <a:pt x="40" y="167"/>
                  </a:lnTo>
                  <a:lnTo>
                    <a:pt x="42" y="169"/>
                  </a:lnTo>
                  <a:lnTo>
                    <a:pt x="46" y="171"/>
                  </a:lnTo>
                  <a:lnTo>
                    <a:pt x="50" y="174"/>
                  </a:lnTo>
                  <a:lnTo>
                    <a:pt x="53" y="175"/>
                  </a:lnTo>
                  <a:lnTo>
                    <a:pt x="57" y="176"/>
                  </a:lnTo>
                  <a:lnTo>
                    <a:pt x="61" y="178"/>
                  </a:lnTo>
                  <a:lnTo>
                    <a:pt x="65" y="180"/>
                  </a:lnTo>
                  <a:lnTo>
                    <a:pt x="68" y="180"/>
                  </a:lnTo>
                  <a:lnTo>
                    <a:pt x="72" y="181"/>
                  </a:lnTo>
                  <a:lnTo>
                    <a:pt x="76" y="183"/>
                  </a:lnTo>
                  <a:lnTo>
                    <a:pt x="79" y="184"/>
                  </a:lnTo>
                  <a:lnTo>
                    <a:pt x="82" y="185"/>
                  </a:lnTo>
                  <a:lnTo>
                    <a:pt x="87" y="185"/>
                  </a:lnTo>
                  <a:lnTo>
                    <a:pt x="91" y="186"/>
                  </a:lnTo>
                  <a:lnTo>
                    <a:pt x="94" y="188"/>
                  </a:lnTo>
                  <a:lnTo>
                    <a:pt x="98" y="188"/>
                  </a:lnTo>
                  <a:lnTo>
                    <a:pt x="102" y="188"/>
                  </a:lnTo>
                  <a:lnTo>
                    <a:pt x="106" y="188"/>
                  </a:lnTo>
                  <a:lnTo>
                    <a:pt x="109" y="188"/>
                  </a:lnTo>
                  <a:lnTo>
                    <a:pt x="113" y="186"/>
                  </a:lnTo>
                  <a:lnTo>
                    <a:pt x="117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8" y="185"/>
                  </a:lnTo>
                  <a:lnTo>
                    <a:pt x="132" y="184"/>
                  </a:lnTo>
                  <a:lnTo>
                    <a:pt x="135" y="184"/>
                  </a:lnTo>
                  <a:lnTo>
                    <a:pt x="139" y="183"/>
                  </a:lnTo>
                  <a:lnTo>
                    <a:pt x="143" y="181"/>
                  </a:lnTo>
                  <a:lnTo>
                    <a:pt x="145" y="180"/>
                  </a:lnTo>
                  <a:lnTo>
                    <a:pt x="149" y="179"/>
                  </a:lnTo>
                  <a:lnTo>
                    <a:pt x="153" y="179"/>
                  </a:lnTo>
                  <a:lnTo>
                    <a:pt x="159" y="175"/>
                  </a:lnTo>
                  <a:lnTo>
                    <a:pt x="165" y="171"/>
                  </a:lnTo>
                  <a:lnTo>
                    <a:pt x="170" y="168"/>
                  </a:lnTo>
                  <a:lnTo>
                    <a:pt x="176" y="164"/>
                  </a:lnTo>
                  <a:lnTo>
                    <a:pt x="181" y="159"/>
                  </a:lnTo>
                  <a:lnTo>
                    <a:pt x="187" y="154"/>
                  </a:lnTo>
                  <a:lnTo>
                    <a:pt x="191" y="149"/>
                  </a:lnTo>
                  <a:lnTo>
                    <a:pt x="195" y="143"/>
                  </a:lnTo>
                  <a:lnTo>
                    <a:pt x="199" y="137"/>
                  </a:lnTo>
                  <a:lnTo>
                    <a:pt x="201" y="131"/>
                  </a:lnTo>
                  <a:lnTo>
                    <a:pt x="202" y="127"/>
                  </a:lnTo>
                  <a:lnTo>
                    <a:pt x="204" y="123"/>
                  </a:lnTo>
                  <a:lnTo>
                    <a:pt x="205" y="119"/>
                  </a:lnTo>
                  <a:lnTo>
                    <a:pt x="206" y="117"/>
                  </a:lnTo>
                  <a:lnTo>
                    <a:pt x="206" y="112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7" y="102"/>
                  </a:lnTo>
                  <a:lnTo>
                    <a:pt x="207" y="97"/>
                  </a:lnTo>
                  <a:lnTo>
                    <a:pt x="207" y="93"/>
                  </a:lnTo>
                  <a:lnTo>
                    <a:pt x="207" y="90"/>
                  </a:lnTo>
                  <a:lnTo>
                    <a:pt x="207" y="86"/>
                  </a:lnTo>
                  <a:lnTo>
                    <a:pt x="206" y="81"/>
                  </a:lnTo>
                  <a:lnTo>
                    <a:pt x="206" y="77"/>
                  </a:lnTo>
                  <a:lnTo>
                    <a:pt x="205" y="74"/>
                  </a:lnTo>
                  <a:lnTo>
                    <a:pt x="204" y="70"/>
                  </a:lnTo>
                  <a:lnTo>
                    <a:pt x="202" y="65"/>
                  </a:lnTo>
                  <a:lnTo>
                    <a:pt x="201" y="62"/>
                  </a:lnTo>
                  <a:lnTo>
                    <a:pt x="200" y="59"/>
                  </a:lnTo>
                  <a:lnTo>
                    <a:pt x="199" y="56"/>
                  </a:lnTo>
                  <a:lnTo>
                    <a:pt x="195" y="49"/>
                  </a:lnTo>
                  <a:lnTo>
                    <a:pt x="191" y="44"/>
                  </a:lnTo>
                  <a:lnTo>
                    <a:pt x="187" y="39"/>
                  </a:lnTo>
                  <a:lnTo>
                    <a:pt x="184" y="34"/>
                  </a:lnTo>
                  <a:lnTo>
                    <a:pt x="179" y="29"/>
                  </a:lnTo>
                  <a:lnTo>
                    <a:pt x="174" y="25"/>
                  </a:lnTo>
                  <a:lnTo>
                    <a:pt x="169" y="21"/>
                  </a:lnTo>
                  <a:lnTo>
                    <a:pt x="165" y="19"/>
                  </a:lnTo>
                  <a:lnTo>
                    <a:pt x="160" y="17"/>
                  </a:lnTo>
                  <a:lnTo>
                    <a:pt x="155" y="14"/>
                  </a:lnTo>
                  <a:lnTo>
                    <a:pt x="150" y="12"/>
                  </a:lnTo>
                  <a:lnTo>
                    <a:pt x="145" y="10"/>
                  </a:lnTo>
                  <a:lnTo>
                    <a:pt x="140" y="8"/>
                  </a:lnTo>
                  <a:lnTo>
                    <a:pt x="135" y="5"/>
                  </a:lnTo>
                  <a:lnTo>
                    <a:pt x="130" y="4"/>
                  </a:lnTo>
                  <a:lnTo>
                    <a:pt x="125" y="4"/>
                  </a:lnTo>
                  <a:lnTo>
                    <a:pt x="122" y="3"/>
                  </a:lnTo>
                  <a:lnTo>
                    <a:pt x="117" y="2"/>
                  </a:lnTo>
                  <a:lnTo>
                    <a:pt x="113" y="2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6" y="0"/>
                  </a:lnTo>
                  <a:lnTo>
                    <a:pt x="94" y="2"/>
                  </a:lnTo>
                  <a:lnTo>
                    <a:pt x="94" y="2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1522" y="2249"/>
              <a:ext cx="73" cy="6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7" y="13"/>
                </a:cxn>
                <a:cxn ang="0">
                  <a:pos x="66" y="11"/>
                </a:cxn>
                <a:cxn ang="0">
                  <a:pos x="81" y="9"/>
                </a:cxn>
                <a:cxn ang="0">
                  <a:pos x="92" y="8"/>
                </a:cxn>
                <a:cxn ang="0">
                  <a:pos x="101" y="7"/>
                </a:cxn>
                <a:cxn ang="0">
                  <a:pos x="112" y="5"/>
                </a:cxn>
                <a:cxn ang="0">
                  <a:pos x="122" y="5"/>
                </a:cxn>
                <a:cxn ang="0">
                  <a:pos x="132" y="4"/>
                </a:cxn>
                <a:cxn ang="0">
                  <a:pos x="142" y="3"/>
                </a:cxn>
                <a:cxn ang="0">
                  <a:pos x="156" y="2"/>
                </a:cxn>
                <a:cxn ang="0">
                  <a:pos x="175" y="0"/>
                </a:cxn>
                <a:cxn ang="0">
                  <a:pos x="192" y="0"/>
                </a:cxn>
                <a:cxn ang="0">
                  <a:pos x="205" y="0"/>
                </a:cxn>
                <a:cxn ang="0">
                  <a:pos x="219" y="0"/>
                </a:cxn>
                <a:cxn ang="0">
                  <a:pos x="236" y="2"/>
                </a:cxn>
                <a:cxn ang="0">
                  <a:pos x="250" y="3"/>
                </a:cxn>
                <a:cxn ang="0">
                  <a:pos x="259" y="4"/>
                </a:cxn>
                <a:cxn ang="0">
                  <a:pos x="271" y="4"/>
                </a:cxn>
                <a:cxn ang="0">
                  <a:pos x="282" y="5"/>
                </a:cxn>
                <a:cxn ang="0">
                  <a:pos x="293" y="7"/>
                </a:cxn>
                <a:cxn ang="0">
                  <a:pos x="304" y="7"/>
                </a:cxn>
                <a:cxn ang="0">
                  <a:pos x="315" y="9"/>
                </a:cxn>
                <a:cxn ang="0">
                  <a:pos x="335" y="10"/>
                </a:cxn>
                <a:cxn ang="0">
                  <a:pos x="351" y="11"/>
                </a:cxn>
                <a:cxn ang="0">
                  <a:pos x="364" y="14"/>
                </a:cxn>
                <a:cxn ang="0">
                  <a:pos x="364" y="16"/>
                </a:cxn>
                <a:cxn ang="0">
                  <a:pos x="355" y="19"/>
                </a:cxn>
                <a:cxn ang="0">
                  <a:pos x="346" y="19"/>
                </a:cxn>
                <a:cxn ang="0">
                  <a:pos x="334" y="19"/>
                </a:cxn>
                <a:cxn ang="0">
                  <a:pos x="319" y="20"/>
                </a:cxn>
                <a:cxn ang="0">
                  <a:pos x="302" y="20"/>
                </a:cxn>
                <a:cxn ang="0">
                  <a:pos x="284" y="21"/>
                </a:cxn>
                <a:cxn ang="0">
                  <a:pos x="262" y="21"/>
                </a:cxn>
                <a:cxn ang="0">
                  <a:pos x="241" y="21"/>
                </a:cxn>
                <a:cxn ang="0">
                  <a:pos x="217" y="23"/>
                </a:cxn>
                <a:cxn ang="0">
                  <a:pos x="194" y="23"/>
                </a:cxn>
                <a:cxn ang="0">
                  <a:pos x="170" y="24"/>
                </a:cxn>
                <a:cxn ang="0">
                  <a:pos x="147" y="24"/>
                </a:cxn>
                <a:cxn ang="0">
                  <a:pos x="123" y="24"/>
                </a:cxn>
                <a:cxn ang="0">
                  <a:pos x="102" y="25"/>
                </a:cxn>
                <a:cxn ang="0">
                  <a:pos x="80" y="25"/>
                </a:cxn>
                <a:cxn ang="0">
                  <a:pos x="61" y="25"/>
                </a:cxn>
                <a:cxn ang="0">
                  <a:pos x="44" y="26"/>
                </a:cxn>
                <a:cxn ang="0">
                  <a:pos x="29" y="26"/>
                </a:cxn>
                <a:cxn ang="0">
                  <a:pos x="16" y="26"/>
                </a:cxn>
                <a:cxn ang="0">
                  <a:pos x="0" y="28"/>
                </a:cxn>
              </a:cxnLst>
              <a:rect l="0" t="0" r="r" b="b"/>
              <a:pathLst>
                <a:path w="365" h="28">
                  <a:moveTo>
                    <a:pt x="23" y="16"/>
                  </a:moveTo>
                  <a:lnTo>
                    <a:pt x="26" y="15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2" y="14"/>
                  </a:lnTo>
                  <a:lnTo>
                    <a:pt x="47" y="13"/>
                  </a:lnTo>
                  <a:lnTo>
                    <a:pt x="52" y="13"/>
                  </a:lnTo>
                  <a:lnTo>
                    <a:pt x="59" y="11"/>
                  </a:lnTo>
                  <a:lnTo>
                    <a:pt x="66" y="11"/>
                  </a:lnTo>
                  <a:lnTo>
                    <a:pt x="71" y="10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4" y="7"/>
                  </a:lnTo>
                  <a:lnTo>
                    <a:pt x="108" y="7"/>
                  </a:lnTo>
                  <a:lnTo>
                    <a:pt x="112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2"/>
                  </a:lnTo>
                  <a:lnTo>
                    <a:pt x="163" y="2"/>
                  </a:lnTo>
                  <a:lnTo>
                    <a:pt x="170" y="2"/>
                  </a:lnTo>
                  <a:lnTo>
                    <a:pt x="175" y="0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6" y="2"/>
                  </a:lnTo>
                  <a:lnTo>
                    <a:pt x="242" y="3"/>
                  </a:lnTo>
                  <a:lnTo>
                    <a:pt x="246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8" y="5"/>
                  </a:lnTo>
                  <a:lnTo>
                    <a:pt x="282" y="5"/>
                  </a:lnTo>
                  <a:lnTo>
                    <a:pt x="287" y="5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7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8"/>
                  </a:lnTo>
                  <a:lnTo>
                    <a:pt x="312" y="8"/>
                  </a:lnTo>
                  <a:lnTo>
                    <a:pt x="315" y="9"/>
                  </a:lnTo>
                  <a:lnTo>
                    <a:pt x="321" y="9"/>
                  </a:lnTo>
                  <a:lnTo>
                    <a:pt x="329" y="9"/>
                  </a:lnTo>
                  <a:lnTo>
                    <a:pt x="335" y="10"/>
                  </a:lnTo>
                  <a:lnTo>
                    <a:pt x="340" y="10"/>
                  </a:lnTo>
                  <a:lnTo>
                    <a:pt x="345" y="11"/>
                  </a:lnTo>
                  <a:lnTo>
                    <a:pt x="351" y="11"/>
                  </a:lnTo>
                  <a:lnTo>
                    <a:pt x="355" y="13"/>
                  </a:lnTo>
                  <a:lnTo>
                    <a:pt x="359" y="14"/>
                  </a:lnTo>
                  <a:lnTo>
                    <a:pt x="364" y="14"/>
                  </a:lnTo>
                  <a:lnTo>
                    <a:pt x="365" y="15"/>
                  </a:lnTo>
                  <a:lnTo>
                    <a:pt x="365" y="16"/>
                  </a:lnTo>
                  <a:lnTo>
                    <a:pt x="364" y="16"/>
                  </a:lnTo>
                  <a:lnTo>
                    <a:pt x="361" y="18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2" y="19"/>
                  </a:lnTo>
                  <a:lnTo>
                    <a:pt x="350" y="19"/>
                  </a:lnTo>
                  <a:lnTo>
                    <a:pt x="346" y="19"/>
                  </a:lnTo>
                  <a:lnTo>
                    <a:pt x="343" y="19"/>
                  </a:lnTo>
                  <a:lnTo>
                    <a:pt x="339" y="19"/>
                  </a:lnTo>
                  <a:lnTo>
                    <a:pt x="334" y="19"/>
                  </a:lnTo>
                  <a:lnTo>
                    <a:pt x="330" y="20"/>
                  </a:lnTo>
                  <a:lnTo>
                    <a:pt x="324" y="20"/>
                  </a:lnTo>
                  <a:lnTo>
                    <a:pt x="319" y="20"/>
                  </a:lnTo>
                  <a:lnTo>
                    <a:pt x="313" y="20"/>
                  </a:lnTo>
                  <a:lnTo>
                    <a:pt x="309" y="20"/>
                  </a:lnTo>
                  <a:lnTo>
                    <a:pt x="302" y="20"/>
                  </a:lnTo>
                  <a:lnTo>
                    <a:pt x="295" y="21"/>
                  </a:lnTo>
                  <a:lnTo>
                    <a:pt x="289" y="21"/>
                  </a:lnTo>
                  <a:lnTo>
                    <a:pt x="284" y="21"/>
                  </a:lnTo>
                  <a:lnTo>
                    <a:pt x="277" y="21"/>
                  </a:lnTo>
                  <a:lnTo>
                    <a:pt x="269" y="21"/>
                  </a:lnTo>
                  <a:lnTo>
                    <a:pt x="262" y="21"/>
                  </a:lnTo>
                  <a:lnTo>
                    <a:pt x="256" y="21"/>
                  </a:lnTo>
                  <a:lnTo>
                    <a:pt x="247" y="21"/>
                  </a:lnTo>
                  <a:lnTo>
                    <a:pt x="241" y="21"/>
                  </a:lnTo>
                  <a:lnTo>
                    <a:pt x="232" y="21"/>
                  </a:lnTo>
                  <a:lnTo>
                    <a:pt x="225" y="23"/>
                  </a:lnTo>
                  <a:lnTo>
                    <a:pt x="217" y="23"/>
                  </a:lnTo>
                  <a:lnTo>
                    <a:pt x="210" y="23"/>
                  </a:lnTo>
                  <a:lnTo>
                    <a:pt x="201" y="23"/>
                  </a:lnTo>
                  <a:lnTo>
                    <a:pt x="194" y="23"/>
                  </a:lnTo>
                  <a:lnTo>
                    <a:pt x="185" y="23"/>
                  </a:lnTo>
                  <a:lnTo>
                    <a:pt x="179" y="24"/>
                  </a:lnTo>
                  <a:lnTo>
                    <a:pt x="170" y="24"/>
                  </a:lnTo>
                  <a:lnTo>
                    <a:pt x="163" y="24"/>
                  </a:lnTo>
                  <a:lnTo>
                    <a:pt x="154" y="24"/>
                  </a:lnTo>
                  <a:lnTo>
                    <a:pt x="147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3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2" y="25"/>
                  </a:lnTo>
                  <a:lnTo>
                    <a:pt x="94" y="25"/>
                  </a:lnTo>
                  <a:lnTo>
                    <a:pt x="87" y="25"/>
                  </a:lnTo>
                  <a:lnTo>
                    <a:pt x="80" y="25"/>
                  </a:lnTo>
                  <a:lnTo>
                    <a:pt x="73" y="25"/>
                  </a:lnTo>
                  <a:lnTo>
                    <a:pt x="67" y="25"/>
                  </a:lnTo>
                  <a:lnTo>
                    <a:pt x="61" y="25"/>
                  </a:lnTo>
                  <a:lnTo>
                    <a:pt x="55" y="25"/>
                  </a:lnTo>
                  <a:lnTo>
                    <a:pt x="50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4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0" y="28"/>
                  </a:lnTo>
                  <a:lnTo>
                    <a:pt x="23" y="16"/>
                  </a:lnTo>
                  <a:lnTo>
                    <a:pt x="23" y="16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1549" y="2049"/>
              <a:ext cx="20" cy="17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3" y="29"/>
                </a:cxn>
                <a:cxn ang="0">
                  <a:pos x="0" y="38"/>
                </a:cxn>
                <a:cxn ang="0">
                  <a:pos x="0" y="46"/>
                </a:cxn>
                <a:cxn ang="0">
                  <a:pos x="1" y="54"/>
                </a:cxn>
                <a:cxn ang="0">
                  <a:pos x="5" y="60"/>
                </a:cxn>
                <a:cxn ang="0">
                  <a:pos x="8" y="66"/>
                </a:cxn>
                <a:cxn ang="0">
                  <a:pos x="16" y="72"/>
                </a:cxn>
                <a:cxn ang="0">
                  <a:pos x="22" y="76"/>
                </a:cxn>
                <a:cxn ang="0">
                  <a:pos x="29" y="80"/>
                </a:cxn>
                <a:cxn ang="0">
                  <a:pos x="37" y="81"/>
                </a:cxn>
                <a:cxn ang="0">
                  <a:pos x="44" y="84"/>
                </a:cxn>
                <a:cxn ang="0">
                  <a:pos x="52" y="85"/>
                </a:cxn>
                <a:cxn ang="0">
                  <a:pos x="59" y="85"/>
                </a:cxn>
                <a:cxn ang="0">
                  <a:pos x="67" y="84"/>
                </a:cxn>
                <a:cxn ang="0">
                  <a:pos x="73" y="82"/>
                </a:cxn>
                <a:cxn ang="0">
                  <a:pos x="80" y="79"/>
                </a:cxn>
                <a:cxn ang="0">
                  <a:pos x="89" y="70"/>
                </a:cxn>
                <a:cxn ang="0">
                  <a:pos x="95" y="60"/>
                </a:cxn>
                <a:cxn ang="0">
                  <a:pos x="99" y="50"/>
                </a:cxn>
                <a:cxn ang="0">
                  <a:pos x="100" y="38"/>
                </a:cxn>
                <a:cxn ang="0">
                  <a:pos x="98" y="27"/>
                </a:cxn>
                <a:cxn ang="0">
                  <a:pos x="91" y="15"/>
                </a:cxn>
                <a:cxn ang="0">
                  <a:pos x="84" y="10"/>
                </a:cxn>
                <a:cxn ang="0">
                  <a:pos x="78" y="7"/>
                </a:cxn>
                <a:cxn ang="0">
                  <a:pos x="70" y="4"/>
                </a:cxn>
                <a:cxn ang="0">
                  <a:pos x="63" y="2"/>
                </a:cxn>
                <a:cxn ang="0">
                  <a:pos x="55" y="0"/>
                </a:cxn>
                <a:cxn ang="0">
                  <a:pos x="49" y="0"/>
                </a:cxn>
                <a:cxn ang="0">
                  <a:pos x="41" y="0"/>
                </a:cxn>
                <a:cxn ang="0">
                  <a:pos x="31" y="2"/>
                </a:cxn>
                <a:cxn ang="0">
                  <a:pos x="23" y="5"/>
                </a:cxn>
                <a:cxn ang="0">
                  <a:pos x="17" y="9"/>
                </a:cxn>
                <a:cxn ang="0">
                  <a:pos x="12" y="13"/>
                </a:cxn>
                <a:cxn ang="0">
                  <a:pos x="11" y="14"/>
                </a:cxn>
              </a:cxnLst>
              <a:rect l="0" t="0" r="r" b="b"/>
              <a:pathLst>
                <a:path w="101" h="85">
                  <a:moveTo>
                    <a:pt x="11" y="14"/>
                  </a:moveTo>
                  <a:lnTo>
                    <a:pt x="7" y="19"/>
                  </a:lnTo>
                  <a:lnTo>
                    <a:pt x="5" y="24"/>
                  </a:lnTo>
                  <a:lnTo>
                    <a:pt x="3" y="29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3" y="57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0" y="75"/>
                  </a:lnTo>
                  <a:lnTo>
                    <a:pt x="22" y="76"/>
                  </a:lnTo>
                  <a:lnTo>
                    <a:pt x="26" y="79"/>
                  </a:lnTo>
                  <a:lnTo>
                    <a:pt x="29" y="80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41" y="82"/>
                  </a:lnTo>
                  <a:lnTo>
                    <a:pt x="44" y="84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9" y="85"/>
                  </a:lnTo>
                  <a:lnTo>
                    <a:pt x="63" y="85"/>
                  </a:lnTo>
                  <a:lnTo>
                    <a:pt x="67" y="84"/>
                  </a:lnTo>
                  <a:lnTo>
                    <a:pt x="70" y="82"/>
                  </a:lnTo>
                  <a:lnTo>
                    <a:pt x="73" y="82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3" y="66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9" y="50"/>
                  </a:lnTo>
                  <a:lnTo>
                    <a:pt x="101" y="44"/>
                  </a:lnTo>
                  <a:lnTo>
                    <a:pt x="100" y="38"/>
                  </a:lnTo>
                  <a:lnTo>
                    <a:pt x="100" y="33"/>
                  </a:lnTo>
                  <a:lnTo>
                    <a:pt x="98" y="27"/>
                  </a:lnTo>
                  <a:lnTo>
                    <a:pt x="95" y="22"/>
                  </a:lnTo>
                  <a:lnTo>
                    <a:pt x="91" y="15"/>
                  </a:lnTo>
                  <a:lnTo>
                    <a:pt x="88" y="12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78" y="7"/>
                  </a:lnTo>
                  <a:lnTo>
                    <a:pt x="74" y="5"/>
                  </a:lnTo>
                  <a:lnTo>
                    <a:pt x="70" y="4"/>
                  </a:lnTo>
                  <a:lnTo>
                    <a:pt x="67" y="3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7" y="9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1498" y="2183"/>
              <a:ext cx="27" cy="85"/>
            </a:xfrm>
            <a:custGeom>
              <a:avLst/>
              <a:gdLst/>
              <a:ahLst/>
              <a:cxnLst>
                <a:cxn ang="0">
                  <a:pos x="58" y="133"/>
                </a:cxn>
                <a:cxn ang="0">
                  <a:pos x="51" y="161"/>
                </a:cxn>
                <a:cxn ang="0">
                  <a:pos x="43" y="190"/>
                </a:cxn>
                <a:cxn ang="0">
                  <a:pos x="37" y="216"/>
                </a:cxn>
                <a:cxn ang="0">
                  <a:pos x="31" y="242"/>
                </a:cxn>
                <a:cxn ang="0">
                  <a:pos x="26" y="268"/>
                </a:cxn>
                <a:cxn ang="0">
                  <a:pos x="20" y="291"/>
                </a:cxn>
                <a:cxn ang="0">
                  <a:pos x="15" y="312"/>
                </a:cxn>
                <a:cxn ang="0">
                  <a:pos x="11" y="334"/>
                </a:cxn>
                <a:cxn ang="0">
                  <a:pos x="7" y="353"/>
                </a:cxn>
                <a:cxn ang="0">
                  <a:pos x="6" y="371"/>
                </a:cxn>
                <a:cxn ang="0">
                  <a:pos x="2" y="384"/>
                </a:cxn>
                <a:cxn ang="0">
                  <a:pos x="1" y="397"/>
                </a:cxn>
                <a:cxn ang="0">
                  <a:pos x="0" y="409"/>
                </a:cxn>
                <a:cxn ang="0">
                  <a:pos x="1" y="422"/>
                </a:cxn>
                <a:cxn ang="0">
                  <a:pos x="5" y="422"/>
                </a:cxn>
                <a:cxn ang="0">
                  <a:pos x="12" y="409"/>
                </a:cxn>
                <a:cxn ang="0">
                  <a:pos x="16" y="398"/>
                </a:cxn>
                <a:cxn ang="0">
                  <a:pos x="21" y="383"/>
                </a:cxn>
                <a:cxn ang="0">
                  <a:pos x="26" y="367"/>
                </a:cxn>
                <a:cxn ang="0">
                  <a:pos x="31" y="348"/>
                </a:cxn>
                <a:cxn ang="0">
                  <a:pos x="33" y="337"/>
                </a:cxn>
                <a:cxn ang="0">
                  <a:pos x="37" y="327"/>
                </a:cxn>
                <a:cxn ang="0">
                  <a:pos x="38" y="316"/>
                </a:cxn>
                <a:cxn ang="0">
                  <a:pos x="42" y="305"/>
                </a:cxn>
                <a:cxn ang="0">
                  <a:pos x="44" y="294"/>
                </a:cxn>
                <a:cxn ang="0">
                  <a:pos x="48" y="283"/>
                </a:cxn>
                <a:cxn ang="0">
                  <a:pos x="51" y="270"/>
                </a:cxn>
                <a:cxn ang="0">
                  <a:pos x="54" y="258"/>
                </a:cxn>
                <a:cxn ang="0">
                  <a:pos x="57" y="246"/>
                </a:cxn>
                <a:cxn ang="0">
                  <a:pos x="60" y="234"/>
                </a:cxn>
                <a:cxn ang="0">
                  <a:pos x="63" y="222"/>
                </a:cxn>
                <a:cxn ang="0">
                  <a:pos x="68" y="210"/>
                </a:cxn>
                <a:cxn ang="0">
                  <a:pos x="70" y="197"/>
                </a:cxn>
                <a:cxn ang="0">
                  <a:pos x="75" y="185"/>
                </a:cxn>
                <a:cxn ang="0">
                  <a:pos x="79" y="174"/>
                </a:cxn>
                <a:cxn ang="0">
                  <a:pos x="83" y="162"/>
                </a:cxn>
                <a:cxn ang="0">
                  <a:pos x="85" y="154"/>
                </a:cxn>
                <a:cxn ang="0">
                  <a:pos x="90" y="140"/>
                </a:cxn>
                <a:cxn ang="0">
                  <a:pos x="94" y="125"/>
                </a:cxn>
                <a:cxn ang="0">
                  <a:pos x="98" y="117"/>
                </a:cxn>
                <a:cxn ang="0">
                  <a:pos x="100" y="105"/>
                </a:cxn>
                <a:cxn ang="0">
                  <a:pos x="104" y="96"/>
                </a:cxn>
                <a:cxn ang="0">
                  <a:pos x="106" y="84"/>
                </a:cxn>
                <a:cxn ang="0">
                  <a:pos x="111" y="74"/>
                </a:cxn>
                <a:cxn ang="0">
                  <a:pos x="114" y="63"/>
                </a:cxn>
                <a:cxn ang="0">
                  <a:pos x="118" y="52"/>
                </a:cxn>
                <a:cxn ang="0">
                  <a:pos x="121" y="40"/>
                </a:cxn>
                <a:cxn ang="0">
                  <a:pos x="127" y="22"/>
                </a:cxn>
                <a:cxn ang="0">
                  <a:pos x="135" y="0"/>
                </a:cxn>
              </a:cxnLst>
              <a:rect l="0" t="0" r="r" b="b"/>
              <a:pathLst>
                <a:path w="135" h="423">
                  <a:moveTo>
                    <a:pt x="64" y="113"/>
                  </a:moveTo>
                  <a:lnTo>
                    <a:pt x="60" y="123"/>
                  </a:lnTo>
                  <a:lnTo>
                    <a:pt x="58" y="133"/>
                  </a:lnTo>
                  <a:lnTo>
                    <a:pt x="56" y="141"/>
                  </a:lnTo>
                  <a:lnTo>
                    <a:pt x="53" y="151"/>
                  </a:lnTo>
                  <a:lnTo>
                    <a:pt x="51" y="161"/>
                  </a:lnTo>
                  <a:lnTo>
                    <a:pt x="48" y="170"/>
                  </a:lnTo>
                  <a:lnTo>
                    <a:pt x="46" y="180"/>
                  </a:lnTo>
                  <a:lnTo>
                    <a:pt x="43" y="190"/>
                  </a:lnTo>
                  <a:lnTo>
                    <a:pt x="41" y="198"/>
                  </a:lnTo>
                  <a:lnTo>
                    <a:pt x="38" y="207"/>
                  </a:lnTo>
                  <a:lnTo>
                    <a:pt x="37" y="216"/>
                  </a:lnTo>
                  <a:lnTo>
                    <a:pt x="34" y="226"/>
                  </a:lnTo>
                  <a:lnTo>
                    <a:pt x="33" y="234"/>
                  </a:lnTo>
                  <a:lnTo>
                    <a:pt x="31" y="242"/>
                  </a:lnTo>
                  <a:lnTo>
                    <a:pt x="29" y="250"/>
                  </a:lnTo>
                  <a:lnTo>
                    <a:pt x="27" y="260"/>
                  </a:lnTo>
                  <a:lnTo>
                    <a:pt x="26" y="268"/>
                  </a:lnTo>
                  <a:lnTo>
                    <a:pt x="23" y="275"/>
                  </a:lnTo>
                  <a:lnTo>
                    <a:pt x="22" y="284"/>
                  </a:lnTo>
                  <a:lnTo>
                    <a:pt x="20" y="291"/>
                  </a:lnTo>
                  <a:lnTo>
                    <a:pt x="18" y="299"/>
                  </a:lnTo>
                  <a:lnTo>
                    <a:pt x="16" y="306"/>
                  </a:lnTo>
                  <a:lnTo>
                    <a:pt x="15" y="312"/>
                  </a:lnTo>
                  <a:lnTo>
                    <a:pt x="15" y="321"/>
                  </a:lnTo>
                  <a:lnTo>
                    <a:pt x="12" y="327"/>
                  </a:lnTo>
                  <a:lnTo>
                    <a:pt x="11" y="334"/>
                  </a:lnTo>
                  <a:lnTo>
                    <a:pt x="10" y="340"/>
                  </a:lnTo>
                  <a:lnTo>
                    <a:pt x="8" y="347"/>
                  </a:lnTo>
                  <a:lnTo>
                    <a:pt x="7" y="353"/>
                  </a:lnTo>
                  <a:lnTo>
                    <a:pt x="7" y="358"/>
                  </a:lnTo>
                  <a:lnTo>
                    <a:pt x="6" y="365"/>
                  </a:lnTo>
                  <a:lnTo>
                    <a:pt x="6" y="371"/>
                  </a:lnTo>
                  <a:lnTo>
                    <a:pt x="5" y="376"/>
                  </a:lnTo>
                  <a:lnTo>
                    <a:pt x="3" y="379"/>
                  </a:lnTo>
                  <a:lnTo>
                    <a:pt x="2" y="384"/>
                  </a:lnTo>
                  <a:lnTo>
                    <a:pt x="2" y="389"/>
                  </a:lnTo>
                  <a:lnTo>
                    <a:pt x="1" y="393"/>
                  </a:lnTo>
                  <a:lnTo>
                    <a:pt x="1" y="397"/>
                  </a:lnTo>
                  <a:lnTo>
                    <a:pt x="0" y="401"/>
                  </a:lnTo>
                  <a:lnTo>
                    <a:pt x="0" y="404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19"/>
                  </a:lnTo>
                  <a:lnTo>
                    <a:pt x="1" y="422"/>
                  </a:lnTo>
                  <a:lnTo>
                    <a:pt x="1" y="422"/>
                  </a:lnTo>
                  <a:lnTo>
                    <a:pt x="2" y="423"/>
                  </a:lnTo>
                  <a:lnTo>
                    <a:pt x="5" y="422"/>
                  </a:lnTo>
                  <a:lnTo>
                    <a:pt x="7" y="419"/>
                  </a:lnTo>
                  <a:lnTo>
                    <a:pt x="8" y="414"/>
                  </a:lnTo>
                  <a:lnTo>
                    <a:pt x="12" y="409"/>
                  </a:lnTo>
                  <a:lnTo>
                    <a:pt x="13" y="405"/>
                  </a:lnTo>
                  <a:lnTo>
                    <a:pt x="15" y="402"/>
                  </a:lnTo>
                  <a:lnTo>
                    <a:pt x="16" y="398"/>
                  </a:lnTo>
                  <a:lnTo>
                    <a:pt x="18" y="394"/>
                  </a:lnTo>
                  <a:lnTo>
                    <a:pt x="20" y="388"/>
                  </a:lnTo>
                  <a:lnTo>
                    <a:pt x="21" y="383"/>
                  </a:lnTo>
                  <a:lnTo>
                    <a:pt x="22" y="378"/>
                  </a:lnTo>
                  <a:lnTo>
                    <a:pt x="25" y="373"/>
                  </a:lnTo>
                  <a:lnTo>
                    <a:pt x="26" y="367"/>
                  </a:lnTo>
                  <a:lnTo>
                    <a:pt x="27" y="361"/>
                  </a:lnTo>
                  <a:lnTo>
                    <a:pt x="29" y="355"/>
                  </a:lnTo>
                  <a:lnTo>
                    <a:pt x="31" y="348"/>
                  </a:lnTo>
                  <a:lnTo>
                    <a:pt x="32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4" y="335"/>
                  </a:lnTo>
                  <a:lnTo>
                    <a:pt x="36" y="331"/>
                  </a:lnTo>
                  <a:lnTo>
                    <a:pt x="37" y="327"/>
                  </a:lnTo>
                  <a:lnTo>
                    <a:pt x="37" y="324"/>
                  </a:lnTo>
                  <a:lnTo>
                    <a:pt x="38" y="320"/>
                  </a:lnTo>
                  <a:lnTo>
                    <a:pt x="38" y="316"/>
                  </a:lnTo>
                  <a:lnTo>
                    <a:pt x="39" y="312"/>
                  </a:lnTo>
                  <a:lnTo>
                    <a:pt x="41" y="309"/>
                  </a:lnTo>
                  <a:lnTo>
                    <a:pt x="42" y="305"/>
                  </a:lnTo>
                  <a:lnTo>
                    <a:pt x="42" y="301"/>
                  </a:lnTo>
                  <a:lnTo>
                    <a:pt x="43" y="298"/>
                  </a:lnTo>
                  <a:lnTo>
                    <a:pt x="44" y="294"/>
                  </a:lnTo>
                  <a:lnTo>
                    <a:pt x="46" y="290"/>
                  </a:lnTo>
                  <a:lnTo>
                    <a:pt x="47" y="286"/>
                  </a:lnTo>
                  <a:lnTo>
                    <a:pt x="48" y="283"/>
                  </a:lnTo>
                  <a:lnTo>
                    <a:pt x="48" y="278"/>
                  </a:lnTo>
                  <a:lnTo>
                    <a:pt x="49" y="274"/>
                  </a:lnTo>
                  <a:lnTo>
                    <a:pt x="51" y="270"/>
                  </a:lnTo>
                  <a:lnTo>
                    <a:pt x="52" y="265"/>
                  </a:lnTo>
                  <a:lnTo>
                    <a:pt x="53" y="262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6" y="249"/>
                  </a:lnTo>
                  <a:lnTo>
                    <a:pt x="57" y="246"/>
                  </a:lnTo>
                  <a:lnTo>
                    <a:pt x="58" y="242"/>
                  </a:lnTo>
                  <a:lnTo>
                    <a:pt x="58" y="238"/>
                  </a:lnTo>
                  <a:lnTo>
                    <a:pt x="60" y="234"/>
                  </a:lnTo>
                  <a:lnTo>
                    <a:pt x="60" y="229"/>
                  </a:lnTo>
                  <a:lnTo>
                    <a:pt x="63" y="226"/>
                  </a:lnTo>
                  <a:lnTo>
                    <a:pt x="63" y="222"/>
                  </a:lnTo>
                  <a:lnTo>
                    <a:pt x="64" y="217"/>
                  </a:lnTo>
                  <a:lnTo>
                    <a:pt x="65" y="213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9" y="201"/>
                  </a:lnTo>
                  <a:lnTo>
                    <a:pt x="70" y="197"/>
                  </a:lnTo>
                  <a:lnTo>
                    <a:pt x="73" y="193"/>
                  </a:lnTo>
                  <a:lnTo>
                    <a:pt x="74" y="190"/>
                  </a:lnTo>
                  <a:lnTo>
                    <a:pt x="75" y="185"/>
                  </a:lnTo>
                  <a:lnTo>
                    <a:pt x="77" y="181"/>
                  </a:lnTo>
                  <a:lnTo>
                    <a:pt x="78" y="177"/>
                  </a:lnTo>
                  <a:lnTo>
                    <a:pt x="79" y="174"/>
                  </a:lnTo>
                  <a:lnTo>
                    <a:pt x="80" y="170"/>
                  </a:lnTo>
                  <a:lnTo>
                    <a:pt x="82" y="166"/>
                  </a:lnTo>
                  <a:lnTo>
                    <a:pt x="83" y="162"/>
                  </a:lnTo>
                  <a:lnTo>
                    <a:pt x="83" y="160"/>
                  </a:lnTo>
                  <a:lnTo>
                    <a:pt x="84" y="158"/>
                  </a:lnTo>
                  <a:lnTo>
                    <a:pt x="85" y="154"/>
                  </a:lnTo>
                  <a:lnTo>
                    <a:pt x="87" y="150"/>
                  </a:lnTo>
                  <a:lnTo>
                    <a:pt x="88" y="145"/>
                  </a:lnTo>
                  <a:lnTo>
                    <a:pt x="90" y="140"/>
                  </a:lnTo>
                  <a:lnTo>
                    <a:pt x="91" y="135"/>
                  </a:lnTo>
                  <a:lnTo>
                    <a:pt x="94" y="129"/>
                  </a:lnTo>
                  <a:lnTo>
                    <a:pt x="94" y="125"/>
                  </a:lnTo>
                  <a:lnTo>
                    <a:pt x="95" y="123"/>
                  </a:lnTo>
                  <a:lnTo>
                    <a:pt x="96" y="119"/>
                  </a:lnTo>
                  <a:lnTo>
                    <a:pt x="98" y="117"/>
                  </a:lnTo>
                  <a:lnTo>
                    <a:pt x="98" y="113"/>
                  </a:lnTo>
                  <a:lnTo>
                    <a:pt x="99" y="109"/>
                  </a:lnTo>
                  <a:lnTo>
                    <a:pt x="100" y="105"/>
                  </a:lnTo>
                  <a:lnTo>
                    <a:pt x="101" y="103"/>
                  </a:lnTo>
                  <a:lnTo>
                    <a:pt x="103" y="99"/>
                  </a:lnTo>
                  <a:lnTo>
                    <a:pt x="104" y="96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8" y="81"/>
                  </a:lnTo>
                  <a:lnTo>
                    <a:pt x="109" y="78"/>
                  </a:lnTo>
                  <a:lnTo>
                    <a:pt x="111" y="74"/>
                  </a:lnTo>
                  <a:lnTo>
                    <a:pt x="111" y="71"/>
                  </a:lnTo>
                  <a:lnTo>
                    <a:pt x="113" y="67"/>
                  </a:lnTo>
                  <a:lnTo>
                    <a:pt x="114" y="63"/>
                  </a:lnTo>
                  <a:lnTo>
                    <a:pt x="115" y="60"/>
                  </a:lnTo>
                  <a:lnTo>
                    <a:pt x="116" y="56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20" y="46"/>
                  </a:lnTo>
                  <a:lnTo>
                    <a:pt x="121" y="40"/>
                  </a:lnTo>
                  <a:lnTo>
                    <a:pt x="124" y="34"/>
                  </a:lnTo>
                  <a:lnTo>
                    <a:pt x="125" y="27"/>
                  </a:lnTo>
                  <a:lnTo>
                    <a:pt x="127" y="22"/>
                  </a:lnTo>
                  <a:lnTo>
                    <a:pt x="129" y="17"/>
                  </a:lnTo>
                  <a:lnTo>
                    <a:pt x="130" y="12"/>
                  </a:lnTo>
                  <a:lnTo>
                    <a:pt x="135" y="0"/>
                  </a:lnTo>
                  <a:lnTo>
                    <a:pt x="64" y="113"/>
                  </a:lnTo>
                  <a:lnTo>
                    <a:pt x="64" y="113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1457" y="2356"/>
              <a:ext cx="22" cy="84"/>
            </a:xfrm>
            <a:custGeom>
              <a:avLst/>
              <a:gdLst/>
              <a:ahLst/>
              <a:cxnLst>
                <a:cxn ang="0">
                  <a:pos x="44" y="141"/>
                </a:cxn>
                <a:cxn ang="0">
                  <a:pos x="42" y="151"/>
                </a:cxn>
                <a:cxn ang="0">
                  <a:pos x="38" y="161"/>
                </a:cxn>
                <a:cxn ang="0">
                  <a:pos x="36" y="172"/>
                </a:cxn>
                <a:cxn ang="0">
                  <a:pos x="33" y="183"/>
                </a:cxn>
                <a:cxn ang="0">
                  <a:pos x="31" y="196"/>
                </a:cxn>
                <a:cxn ang="0">
                  <a:pos x="27" y="207"/>
                </a:cxn>
                <a:cxn ang="0">
                  <a:pos x="24" y="220"/>
                </a:cxn>
                <a:cxn ang="0">
                  <a:pos x="23" y="232"/>
                </a:cxn>
                <a:cxn ang="0">
                  <a:pos x="21" y="245"/>
                </a:cxn>
                <a:cxn ang="0">
                  <a:pos x="18" y="258"/>
                </a:cxn>
                <a:cxn ang="0">
                  <a:pos x="16" y="270"/>
                </a:cxn>
                <a:cxn ang="0">
                  <a:pos x="13" y="282"/>
                </a:cxn>
                <a:cxn ang="0">
                  <a:pos x="11" y="295"/>
                </a:cxn>
                <a:cxn ang="0">
                  <a:pos x="10" y="307"/>
                </a:cxn>
                <a:cxn ang="0">
                  <a:pos x="7" y="318"/>
                </a:cxn>
                <a:cxn ang="0">
                  <a:pos x="6" y="331"/>
                </a:cxn>
                <a:cxn ang="0">
                  <a:pos x="5" y="342"/>
                </a:cxn>
                <a:cxn ang="0">
                  <a:pos x="3" y="352"/>
                </a:cxn>
                <a:cxn ang="0">
                  <a:pos x="2" y="362"/>
                </a:cxn>
                <a:cxn ang="0">
                  <a:pos x="2" y="372"/>
                </a:cxn>
                <a:cxn ang="0">
                  <a:pos x="1" y="380"/>
                </a:cxn>
                <a:cxn ang="0">
                  <a:pos x="0" y="389"/>
                </a:cxn>
                <a:cxn ang="0">
                  <a:pos x="0" y="397"/>
                </a:cxn>
                <a:cxn ang="0">
                  <a:pos x="0" y="405"/>
                </a:cxn>
                <a:cxn ang="0">
                  <a:pos x="0" y="414"/>
                </a:cxn>
                <a:cxn ang="0">
                  <a:pos x="2" y="420"/>
                </a:cxn>
                <a:cxn ang="0">
                  <a:pos x="7" y="414"/>
                </a:cxn>
                <a:cxn ang="0">
                  <a:pos x="11" y="405"/>
                </a:cxn>
                <a:cxn ang="0">
                  <a:pos x="13" y="397"/>
                </a:cxn>
                <a:cxn ang="0">
                  <a:pos x="17" y="385"/>
                </a:cxn>
                <a:cxn ang="0">
                  <a:pos x="21" y="374"/>
                </a:cxn>
                <a:cxn ang="0">
                  <a:pos x="24" y="361"/>
                </a:cxn>
                <a:cxn ang="0">
                  <a:pos x="27" y="347"/>
                </a:cxn>
                <a:cxn ang="0">
                  <a:pos x="32" y="332"/>
                </a:cxn>
                <a:cxn ang="0">
                  <a:pos x="36" y="316"/>
                </a:cxn>
                <a:cxn ang="0">
                  <a:pos x="39" y="299"/>
                </a:cxn>
                <a:cxn ang="0">
                  <a:pos x="44" y="281"/>
                </a:cxn>
                <a:cxn ang="0">
                  <a:pos x="48" y="263"/>
                </a:cxn>
                <a:cxn ang="0">
                  <a:pos x="53" y="244"/>
                </a:cxn>
                <a:cxn ang="0">
                  <a:pos x="58" y="225"/>
                </a:cxn>
                <a:cxn ang="0">
                  <a:pos x="63" y="207"/>
                </a:cxn>
                <a:cxn ang="0">
                  <a:pos x="67" y="188"/>
                </a:cxn>
                <a:cxn ang="0">
                  <a:pos x="70" y="170"/>
                </a:cxn>
                <a:cxn ang="0">
                  <a:pos x="74" y="151"/>
                </a:cxn>
                <a:cxn ang="0">
                  <a:pos x="79" y="132"/>
                </a:cxn>
                <a:cxn ang="0">
                  <a:pos x="83" y="115"/>
                </a:cxn>
                <a:cxn ang="0">
                  <a:pos x="86" y="98"/>
                </a:cxn>
                <a:cxn ang="0">
                  <a:pos x="90" y="83"/>
                </a:cxn>
                <a:cxn ang="0">
                  <a:pos x="94" y="68"/>
                </a:cxn>
                <a:cxn ang="0">
                  <a:pos x="96" y="54"/>
                </a:cxn>
                <a:cxn ang="0">
                  <a:pos x="99" y="41"/>
                </a:cxn>
                <a:cxn ang="0">
                  <a:pos x="101" y="30"/>
                </a:cxn>
                <a:cxn ang="0">
                  <a:pos x="104" y="20"/>
                </a:cxn>
                <a:cxn ang="0">
                  <a:pos x="106" y="12"/>
                </a:cxn>
                <a:cxn ang="0">
                  <a:pos x="46" y="136"/>
                </a:cxn>
              </a:cxnLst>
              <a:rect l="0" t="0" r="r" b="b"/>
              <a:pathLst>
                <a:path w="110" h="420">
                  <a:moveTo>
                    <a:pt x="46" y="136"/>
                  </a:moveTo>
                  <a:lnTo>
                    <a:pt x="44" y="141"/>
                  </a:lnTo>
                  <a:lnTo>
                    <a:pt x="43" y="146"/>
                  </a:lnTo>
                  <a:lnTo>
                    <a:pt x="42" y="151"/>
                  </a:lnTo>
                  <a:lnTo>
                    <a:pt x="41" y="156"/>
                  </a:lnTo>
                  <a:lnTo>
                    <a:pt x="38" y="161"/>
                  </a:lnTo>
                  <a:lnTo>
                    <a:pt x="37" y="166"/>
                  </a:lnTo>
                  <a:lnTo>
                    <a:pt x="36" y="172"/>
                  </a:lnTo>
                  <a:lnTo>
                    <a:pt x="34" y="177"/>
                  </a:lnTo>
                  <a:lnTo>
                    <a:pt x="33" y="183"/>
                  </a:lnTo>
                  <a:lnTo>
                    <a:pt x="32" y="189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7" y="207"/>
                  </a:lnTo>
                  <a:lnTo>
                    <a:pt x="26" y="214"/>
                  </a:lnTo>
                  <a:lnTo>
                    <a:pt x="24" y="220"/>
                  </a:lnTo>
                  <a:lnTo>
                    <a:pt x="24" y="227"/>
                  </a:lnTo>
                  <a:lnTo>
                    <a:pt x="23" y="232"/>
                  </a:lnTo>
                  <a:lnTo>
                    <a:pt x="22" y="239"/>
                  </a:lnTo>
                  <a:lnTo>
                    <a:pt x="21" y="245"/>
                  </a:lnTo>
                  <a:lnTo>
                    <a:pt x="19" y="251"/>
                  </a:lnTo>
                  <a:lnTo>
                    <a:pt x="18" y="258"/>
                  </a:lnTo>
                  <a:lnTo>
                    <a:pt x="17" y="264"/>
                  </a:lnTo>
                  <a:lnTo>
                    <a:pt x="16" y="270"/>
                  </a:lnTo>
                  <a:lnTo>
                    <a:pt x="15" y="276"/>
                  </a:lnTo>
                  <a:lnTo>
                    <a:pt x="13" y="282"/>
                  </a:lnTo>
                  <a:lnTo>
                    <a:pt x="12" y="289"/>
                  </a:lnTo>
                  <a:lnTo>
                    <a:pt x="11" y="295"/>
                  </a:lnTo>
                  <a:lnTo>
                    <a:pt x="11" y="301"/>
                  </a:lnTo>
                  <a:lnTo>
                    <a:pt x="10" y="307"/>
                  </a:lnTo>
                  <a:lnTo>
                    <a:pt x="8" y="313"/>
                  </a:lnTo>
                  <a:lnTo>
                    <a:pt x="7" y="318"/>
                  </a:lnTo>
                  <a:lnTo>
                    <a:pt x="7" y="326"/>
                  </a:lnTo>
                  <a:lnTo>
                    <a:pt x="6" y="331"/>
                  </a:lnTo>
                  <a:lnTo>
                    <a:pt x="6" y="337"/>
                  </a:lnTo>
                  <a:lnTo>
                    <a:pt x="5" y="342"/>
                  </a:lnTo>
                  <a:lnTo>
                    <a:pt x="3" y="347"/>
                  </a:lnTo>
                  <a:lnTo>
                    <a:pt x="3" y="352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8"/>
                  </a:lnTo>
                  <a:lnTo>
                    <a:pt x="2" y="372"/>
                  </a:lnTo>
                  <a:lnTo>
                    <a:pt x="1" y="377"/>
                  </a:lnTo>
                  <a:lnTo>
                    <a:pt x="1" y="380"/>
                  </a:lnTo>
                  <a:lnTo>
                    <a:pt x="1" y="385"/>
                  </a:lnTo>
                  <a:lnTo>
                    <a:pt x="0" y="389"/>
                  </a:lnTo>
                  <a:lnTo>
                    <a:pt x="0" y="393"/>
                  </a:lnTo>
                  <a:lnTo>
                    <a:pt x="0" y="397"/>
                  </a:lnTo>
                  <a:lnTo>
                    <a:pt x="0" y="400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1" y="418"/>
                  </a:lnTo>
                  <a:lnTo>
                    <a:pt x="2" y="420"/>
                  </a:lnTo>
                  <a:lnTo>
                    <a:pt x="6" y="419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1" y="405"/>
                  </a:lnTo>
                  <a:lnTo>
                    <a:pt x="12" y="401"/>
                  </a:lnTo>
                  <a:lnTo>
                    <a:pt x="13" y="397"/>
                  </a:lnTo>
                  <a:lnTo>
                    <a:pt x="16" y="392"/>
                  </a:lnTo>
                  <a:lnTo>
                    <a:pt x="17" y="385"/>
                  </a:lnTo>
                  <a:lnTo>
                    <a:pt x="18" y="380"/>
                  </a:lnTo>
                  <a:lnTo>
                    <a:pt x="21" y="374"/>
                  </a:lnTo>
                  <a:lnTo>
                    <a:pt x="22" y="368"/>
                  </a:lnTo>
                  <a:lnTo>
                    <a:pt x="24" y="361"/>
                  </a:lnTo>
                  <a:lnTo>
                    <a:pt x="26" y="354"/>
                  </a:lnTo>
                  <a:lnTo>
                    <a:pt x="27" y="347"/>
                  </a:lnTo>
                  <a:lnTo>
                    <a:pt x="29" y="341"/>
                  </a:lnTo>
                  <a:lnTo>
                    <a:pt x="32" y="332"/>
                  </a:lnTo>
                  <a:lnTo>
                    <a:pt x="33" y="325"/>
                  </a:lnTo>
                  <a:lnTo>
                    <a:pt x="36" y="316"/>
                  </a:lnTo>
                  <a:lnTo>
                    <a:pt x="38" y="307"/>
                  </a:lnTo>
                  <a:lnTo>
                    <a:pt x="39" y="299"/>
                  </a:lnTo>
                  <a:lnTo>
                    <a:pt x="42" y="290"/>
                  </a:lnTo>
                  <a:lnTo>
                    <a:pt x="44" y="281"/>
                  </a:lnTo>
                  <a:lnTo>
                    <a:pt x="47" y="273"/>
                  </a:lnTo>
                  <a:lnTo>
                    <a:pt x="48" y="263"/>
                  </a:lnTo>
                  <a:lnTo>
                    <a:pt x="50" y="254"/>
                  </a:lnTo>
                  <a:lnTo>
                    <a:pt x="53" y="244"/>
                  </a:lnTo>
                  <a:lnTo>
                    <a:pt x="55" y="235"/>
                  </a:lnTo>
                  <a:lnTo>
                    <a:pt x="58" y="225"/>
                  </a:lnTo>
                  <a:lnTo>
                    <a:pt x="60" y="217"/>
                  </a:lnTo>
                  <a:lnTo>
                    <a:pt x="63" y="207"/>
                  </a:lnTo>
                  <a:lnTo>
                    <a:pt x="65" y="198"/>
                  </a:lnTo>
                  <a:lnTo>
                    <a:pt x="67" y="188"/>
                  </a:lnTo>
                  <a:lnTo>
                    <a:pt x="68" y="178"/>
                  </a:lnTo>
                  <a:lnTo>
                    <a:pt x="70" y="170"/>
                  </a:lnTo>
                  <a:lnTo>
                    <a:pt x="73" y="160"/>
                  </a:lnTo>
                  <a:lnTo>
                    <a:pt x="74" y="151"/>
                  </a:lnTo>
                  <a:lnTo>
                    <a:pt x="77" y="141"/>
                  </a:lnTo>
                  <a:lnTo>
                    <a:pt x="79" y="132"/>
                  </a:lnTo>
                  <a:lnTo>
                    <a:pt x="81" y="124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6" y="98"/>
                  </a:lnTo>
                  <a:lnTo>
                    <a:pt x="89" y="90"/>
                  </a:lnTo>
                  <a:lnTo>
                    <a:pt x="90" y="83"/>
                  </a:lnTo>
                  <a:lnTo>
                    <a:pt x="91" y="75"/>
                  </a:lnTo>
                  <a:lnTo>
                    <a:pt x="94" y="68"/>
                  </a:lnTo>
                  <a:lnTo>
                    <a:pt x="95" y="61"/>
                  </a:lnTo>
                  <a:lnTo>
                    <a:pt x="96" y="54"/>
                  </a:lnTo>
                  <a:lnTo>
                    <a:pt x="98" y="47"/>
                  </a:lnTo>
                  <a:lnTo>
                    <a:pt x="99" y="41"/>
                  </a:lnTo>
                  <a:lnTo>
                    <a:pt x="101" y="36"/>
                  </a:lnTo>
                  <a:lnTo>
                    <a:pt x="101" y="30"/>
                  </a:lnTo>
                  <a:lnTo>
                    <a:pt x="103" y="25"/>
                  </a:lnTo>
                  <a:lnTo>
                    <a:pt x="104" y="20"/>
                  </a:lnTo>
                  <a:lnTo>
                    <a:pt x="105" y="16"/>
                  </a:lnTo>
                  <a:lnTo>
                    <a:pt x="106" y="12"/>
                  </a:lnTo>
                  <a:lnTo>
                    <a:pt x="110" y="0"/>
                  </a:lnTo>
                  <a:lnTo>
                    <a:pt x="46" y="136"/>
                  </a:lnTo>
                  <a:lnTo>
                    <a:pt x="46" y="136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1640" y="2345"/>
              <a:ext cx="18" cy="71"/>
            </a:xfrm>
            <a:custGeom>
              <a:avLst/>
              <a:gdLst/>
              <a:ahLst/>
              <a:cxnLst>
                <a:cxn ang="0">
                  <a:pos x="44" y="106"/>
                </a:cxn>
                <a:cxn ang="0">
                  <a:pos x="47" y="118"/>
                </a:cxn>
                <a:cxn ang="0">
                  <a:pos x="52" y="133"/>
                </a:cxn>
                <a:cxn ang="0">
                  <a:pos x="55" y="149"/>
                </a:cxn>
                <a:cxn ang="0">
                  <a:pos x="60" y="165"/>
                </a:cxn>
                <a:cxn ang="0">
                  <a:pos x="64" y="184"/>
                </a:cxn>
                <a:cxn ang="0">
                  <a:pos x="68" y="201"/>
                </a:cxn>
                <a:cxn ang="0">
                  <a:pos x="72" y="220"/>
                </a:cxn>
                <a:cxn ang="0">
                  <a:pos x="75" y="238"/>
                </a:cxn>
                <a:cxn ang="0">
                  <a:pos x="78" y="256"/>
                </a:cxn>
                <a:cxn ang="0">
                  <a:pos x="82" y="274"/>
                </a:cxn>
                <a:cxn ang="0">
                  <a:pos x="85" y="289"/>
                </a:cxn>
                <a:cxn ang="0">
                  <a:pos x="87" y="304"/>
                </a:cxn>
                <a:cxn ang="0">
                  <a:pos x="88" y="318"/>
                </a:cxn>
                <a:cxn ang="0">
                  <a:pos x="90" y="330"/>
                </a:cxn>
                <a:cxn ang="0">
                  <a:pos x="90" y="340"/>
                </a:cxn>
                <a:cxn ang="0">
                  <a:pos x="88" y="351"/>
                </a:cxn>
                <a:cxn ang="0">
                  <a:pos x="85" y="354"/>
                </a:cxn>
                <a:cxn ang="0">
                  <a:pos x="77" y="344"/>
                </a:cxn>
                <a:cxn ang="0">
                  <a:pos x="72" y="334"/>
                </a:cxn>
                <a:cxn ang="0">
                  <a:pos x="68" y="321"/>
                </a:cxn>
                <a:cxn ang="0">
                  <a:pos x="64" y="309"/>
                </a:cxn>
                <a:cxn ang="0">
                  <a:pos x="60" y="294"/>
                </a:cxn>
                <a:cxn ang="0">
                  <a:pos x="56" y="278"/>
                </a:cxn>
                <a:cxn ang="0">
                  <a:pos x="52" y="261"/>
                </a:cxn>
                <a:cxn ang="0">
                  <a:pos x="50" y="246"/>
                </a:cxn>
                <a:cxn ang="0">
                  <a:pos x="47" y="236"/>
                </a:cxn>
                <a:cxn ang="0">
                  <a:pos x="45" y="226"/>
                </a:cxn>
                <a:cxn ang="0">
                  <a:pos x="44" y="215"/>
                </a:cxn>
                <a:cxn ang="0">
                  <a:pos x="41" y="205"/>
                </a:cxn>
                <a:cxn ang="0">
                  <a:pos x="39" y="194"/>
                </a:cxn>
                <a:cxn ang="0">
                  <a:pos x="36" y="182"/>
                </a:cxn>
                <a:cxn ang="0">
                  <a:pos x="34" y="170"/>
                </a:cxn>
                <a:cxn ang="0">
                  <a:pos x="31" y="159"/>
                </a:cxn>
                <a:cxn ang="0">
                  <a:pos x="29" y="148"/>
                </a:cxn>
                <a:cxn ang="0">
                  <a:pos x="26" y="138"/>
                </a:cxn>
                <a:cxn ang="0">
                  <a:pos x="24" y="127"/>
                </a:cxn>
                <a:cxn ang="0">
                  <a:pos x="20" y="116"/>
                </a:cxn>
                <a:cxn ang="0">
                  <a:pos x="18" y="106"/>
                </a:cxn>
                <a:cxn ang="0">
                  <a:pos x="15" y="94"/>
                </a:cxn>
                <a:cxn ang="0">
                  <a:pos x="11" y="80"/>
                </a:cxn>
                <a:cxn ang="0">
                  <a:pos x="8" y="62"/>
                </a:cxn>
                <a:cxn ang="0">
                  <a:pos x="5" y="45"/>
                </a:cxn>
                <a:cxn ang="0">
                  <a:pos x="2" y="30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3" y="0"/>
                </a:cxn>
                <a:cxn ang="0">
                  <a:pos x="6" y="3"/>
                </a:cxn>
                <a:cxn ang="0">
                  <a:pos x="10" y="11"/>
                </a:cxn>
                <a:cxn ang="0">
                  <a:pos x="14" y="23"/>
                </a:cxn>
                <a:cxn ang="0">
                  <a:pos x="20" y="36"/>
                </a:cxn>
                <a:cxn ang="0">
                  <a:pos x="25" y="50"/>
                </a:cxn>
                <a:cxn ang="0">
                  <a:pos x="29" y="65"/>
                </a:cxn>
                <a:cxn ang="0">
                  <a:pos x="34" y="77"/>
                </a:cxn>
                <a:cxn ang="0">
                  <a:pos x="37" y="88"/>
                </a:cxn>
                <a:cxn ang="0">
                  <a:pos x="41" y="97"/>
                </a:cxn>
              </a:cxnLst>
              <a:rect l="0" t="0" r="r" b="b"/>
              <a:pathLst>
                <a:path w="91" h="355">
                  <a:moveTo>
                    <a:pt x="41" y="98"/>
                  </a:moveTo>
                  <a:lnTo>
                    <a:pt x="42" y="102"/>
                  </a:lnTo>
                  <a:lnTo>
                    <a:pt x="44" y="106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  <a:lnTo>
                    <a:pt x="49" y="123"/>
                  </a:lnTo>
                  <a:lnTo>
                    <a:pt x="50" y="128"/>
                  </a:lnTo>
                  <a:lnTo>
                    <a:pt x="52" y="133"/>
                  </a:lnTo>
                  <a:lnTo>
                    <a:pt x="52" y="138"/>
                  </a:lnTo>
                  <a:lnTo>
                    <a:pt x="54" y="143"/>
                  </a:lnTo>
                  <a:lnTo>
                    <a:pt x="55" y="149"/>
                  </a:lnTo>
                  <a:lnTo>
                    <a:pt x="57" y="154"/>
                  </a:lnTo>
                  <a:lnTo>
                    <a:pt x="59" y="160"/>
                  </a:lnTo>
                  <a:lnTo>
                    <a:pt x="60" y="165"/>
                  </a:lnTo>
                  <a:lnTo>
                    <a:pt x="61" y="171"/>
                  </a:lnTo>
                  <a:lnTo>
                    <a:pt x="62" y="178"/>
                  </a:lnTo>
                  <a:lnTo>
                    <a:pt x="64" y="184"/>
                  </a:lnTo>
                  <a:lnTo>
                    <a:pt x="65" y="189"/>
                  </a:lnTo>
                  <a:lnTo>
                    <a:pt x="66" y="195"/>
                  </a:lnTo>
                  <a:lnTo>
                    <a:pt x="68" y="201"/>
                  </a:lnTo>
                  <a:lnTo>
                    <a:pt x="70" y="207"/>
                  </a:lnTo>
                  <a:lnTo>
                    <a:pt x="71" y="213"/>
                  </a:lnTo>
                  <a:lnTo>
                    <a:pt x="72" y="220"/>
                  </a:lnTo>
                  <a:lnTo>
                    <a:pt x="73" y="226"/>
                  </a:lnTo>
                  <a:lnTo>
                    <a:pt x="75" y="232"/>
                  </a:lnTo>
                  <a:lnTo>
                    <a:pt x="75" y="238"/>
                  </a:lnTo>
                  <a:lnTo>
                    <a:pt x="76" y="243"/>
                  </a:lnTo>
                  <a:lnTo>
                    <a:pt x="77" y="251"/>
                  </a:lnTo>
                  <a:lnTo>
                    <a:pt x="78" y="256"/>
                  </a:lnTo>
                  <a:lnTo>
                    <a:pt x="80" y="262"/>
                  </a:lnTo>
                  <a:lnTo>
                    <a:pt x="81" y="268"/>
                  </a:lnTo>
                  <a:lnTo>
                    <a:pt x="82" y="274"/>
                  </a:lnTo>
                  <a:lnTo>
                    <a:pt x="83" y="278"/>
                  </a:lnTo>
                  <a:lnTo>
                    <a:pt x="83" y="284"/>
                  </a:lnTo>
                  <a:lnTo>
                    <a:pt x="85" y="289"/>
                  </a:lnTo>
                  <a:lnTo>
                    <a:pt x="86" y="294"/>
                  </a:lnTo>
                  <a:lnTo>
                    <a:pt x="86" y="299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8" y="314"/>
                  </a:lnTo>
                  <a:lnTo>
                    <a:pt x="88" y="318"/>
                  </a:lnTo>
                  <a:lnTo>
                    <a:pt x="88" y="321"/>
                  </a:lnTo>
                  <a:lnTo>
                    <a:pt x="88" y="325"/>
                  </a:lnTo>
                  <a:lnTo>
                    <a:pt x="90" y="330"/>
                  </a:lnTo>
                  <a:lnTo>
                    <a:pt x="90" y="332"/>
                  </a:lnTo>
                  <a:lnTo>
                    <a:pt x="90" y="336"/>
                  </a:lnTo>
                  <a:lnTo>
                    <a:pt x="90" y="340"/>
                  </a:lnTo>
                  <a:lnTo>
                    <a:pt x="91" y="344"/>
                  </a:lnTo>
                  <a:lnTo>
                    <a:pt x="90" y="347"/>
                  </a:lnTo>
                  <a:lnTo>
                    <a:pt x="88" y="351"/>
                  </a:lnTo>
                  <a:lnTo>
                    <a:pt x="87" y="352"/>
                  </a:lnTo>
                  <a:lnTo>
                    <a:pt x="87" y="355"/>
                  </a:lnTo>
                  <a:lnTo>
                    <a:pt x="85" y="354"/>
                  </a:lnTo>
                  <a:lnTo>
                    <a:pt x="83" y="352"/>
                  </a:lnTo>
                  <a:lnTo>
                    <a:pt x="80" y="349"/>
                  </a:lnTo>
                  <a:lnTo>
                    <a:pt x="77" y="344"/>
                  </a:lnTo>
                  <a:lnTo>
                    <a:pt x="76" y="341"/>
                  </a:lnTo>
                  <a:lnTo>
                    <a:pt x="75" y="337"/>
                  </a:lnTo>
                  <a:lnTo>
                    <a:pt x="72" y="334"/>
                  </a:lnTo>
                  <a:lnTo>
                    <a:pt x="71" y="330"/>
                  </a:lnTo>
                  <a:lnTo>
                    <a:pt x="70" y="325"/>
                  </a:lnTo>
                  <a:lnTo>
                    <a:pt x="68" y="321"/>
                  </a:lnTo>
                  <a:lnTo>
                    <a:pt x="67" y="318"/>
                  </a:lnTo>
                  <a:lnTo>
                    <a:pt x="66" y="314"/>
                  </a:lnTo>
                  <a:lnTo>
                    <a:pt x="64" y="309"/>
                  </a:lnTo>
                  <a:lnTo>
                    <a:pt x="62" y="304"/>
                  </a:lnTo>
                  <a:lnTo>
                    <a:pt x="61" y="299"/>
                  </a:lnTo>
                  <a:lnTo>
                    <a:pt x="60" y="294"/>
                  </a:lnTo>
                  <a:lnTo>
                    <a:pt x="59" y="289"/>
                  </a:lnTo>
                  <a:lnTo>
                    <a:pt x="57" y="283"/>
                  </a:lnTo>
                  <a:lnTo>
                    <a:pt x="56" y="278"/>
                  </a:lnTo>
                  <a:lnTo>
                    <a:pt x="56" y="273"/>
                  </a:lnTo>
                  <a:lnTo>
                    <a:pt x="54" y="267"/>
                  </a:lnTo>
                  <a:lnTo>
                    <a:pt x="52" y="261"/>
                  </a:lnTo>
                  <a:lnTo>
                    <a:pt x="52" y="254"/>
                  </a:lnTo>
                  <a:lnTo>
                    <a:pt x="51" y="249"/>
                  </a:lnTo>
                  <a:lnTo>
                    <a:pt x="50" y="246"/>
                  </a:lnTo>
                  <a:lnTo>
                    <a:pt x="49" y="242"/>
                  </a:lnTo>
                  <a:lnTo>
                    <a:pt x="49" y="238"/>
                  </a:lnTo>
                  <a:lnTo>
                    <a:pt x="47" y="236"/>
                  </a:lnTo>
                  <a:lnTo>
                    <a:pt x="46" y="232"/>
                  </a:lnTo>
                  <a:lnTo>
                    <a:pt x="46" y="230"/>
                  </a:lnTo>
                  <a:lnTo>
                    <a:pt x="45" y="226"/>
                  </a:lnTo>
                  <a:lnTo>
                    <a:pt x="45" y="222"/>
                  </a:lnTo>
                  <a:lnTo>
                    <a:pt x="44" y="218"/>
                  </a:lnTo>
                  <a:lnTo>
                    <a:pt x="44" y="215"/>
                  </a:lnTo>
                  <a:lnTo>
                    <a:pt x="42" y="211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40" y="201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7" y="189"/>
                  </a:lnTo>
                  <a:lnTo>
                    <a:pt x="37" y="186"/>
                  </a:lnTo>
                  <a:lnTo>
                    <a:pt x="36" y="182"/>
                  </a:lnTo>
                  <a:lnTo>
                    <a:pt x="35" y="179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1" y="159"/>
                  </a:lnTo>
                  <a:lnTo>
                    <a:pt x="30" y="155"/>
                  </a:lnTo>
                  <a:lnTo>
                    <a:pt x="29" y="151"/>
                  </a:lnTo>
                  <a:lnTo>
                    <a:pt x="29" y="148"/>
                  </a:lnTo>
                  <a:lnTo>
                    <a:pt x="28" y="144"/>
                  </a:lnTo>
                  <a:lnTo>
                    <a:pt x="28" y="140"/>
                  </a:lnTo>
                  <a:lnTo>
                    <a:pt x="26" y="138"/>
                  </a:lnTo>
                  <a:lnTo>
                    <a:pt x="25" y="134"/>
                  </a:lnTo>
                  <a:lnTo>
                    <a:pt x="24" y="130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1" y="119"/>
                  </a:lnTo>
                  <a:lnTo>
                    <a:pt x="20" y="116"/>
                  </a:lnTo>
                  <a:lnTo>
                    <a:pt x="20" y="113"/>
                  </a:lnTo>
                  <a:lnTo>
                    <a:pt x="19" y="109"/>
                  </a:lnTo>
                  <a:lnTo>
                    <a:pt x="18" y="106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5" y="94"/>
                  </a:lnTo>
                  <a:lnTo>
                    <a:pt x="14" y="92"/>
                  </a:lnTo>
                  <a:lnTo>
                    <a:pt x="13" y="86"/>
                  </a:lnTo>
                  <a:lnTo>
                    <a:pt x="11" y="80"/>
                  </a:lnTo>
                  <a:lnTo>
                    <a:pt x="10" y="73"/>
                  </a:lnTo>
                  <a:lnTo>
                    <a:pt x="9" y="67"/>
                  </a:lnTo>
                  <a:lnTo>
                    <a:pt x="8" y="62"/>
                  </a:lnTo>
                  <a:lnTo>
                    <a:pt x="8" y="56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4" y="40"/>
                  </a:lnTo>
                  <a:lnTo>
                    <a:pt x="3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8"/>
                  </a:lnTo>
                  <a:lnTo>
                    <a:pt x="10" y="11"/>
                  </a:lnTo>
                  <a:lnTo>
                    <a:pt x="11" y="15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1" y="41"/>
                  </a:lnTo>
                  <a:lnTo>
                    <a:pt x="24" y="46"/>
                  </a:lnTo>
                  <a:lnTo>
                    <a:pt x="25" y="50"/>
                  </a:lnTo>
                  <a:lnTo>
                    <a:pt x="26" y="55"/>
                  </a:lnTo>
                  <a:lnTo>
                    <a:pt x="28" y="60"/>
                  </a:lnTo>
                  <a:lnTo>
                    <a:pt x="29" y="65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9" y="91"/>
                  </a:lnTo>
                  <a:lnTo>
                    <a:pt x="40" y="94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1" y="98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1576" y="2125"/>
              <a:ext cx="20" cy="64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4" y="46"/>
                </a:cxn>
                <a:cxn ang="0">
                  <a:pos x="39" y="60"/>
                </a:cxn>
                <a:cxn ang="0">
                  <a:pos x="44" y="72"/>
                </a:cxn>
                <a:cxn ang="0">
                  <a:pos x="48" y="88"/>
                </a:cxn>
                <a:cxn ang="0">
                  <a:pos x="53" y="103"/>
                </a:cxn>
                <a:cxn ang="0">
                  <a:pos x="58" y="119"/>
                </a:cxn>
                <a:cxn ang="0">
                  <a:pos x="63" y="134"/>
                </a:cxn>
                <a:cxn ang="0">
                  <a:pos x="67" y="149"/>
                </a:cxn>
                <a:cxn ang="0">
                  <a:pos x="70" y="161"/>
                </a:cxn>
                <a:cxn ang="0">
                  <a:pos x="75" y="174"/>
                </a:cxn>
                <a:cxn ang="0">
                  <a:pos x="78" y="185"/>
                </a:cxn>
                <a:cxn ang="0">
                  <a:pos x="81" y="201"/>
                </a:cxn>
                <a:cxn ang="0">
                  <a:pos x="86" y="220"/>
                </a:cxn>
                <a:cxn ang="0">
                  <a:pos x="89" y="232"/>
                </a:cxn>
                <a:cxn ang="0">
                  <a:pos x="90" y="243"/>
                </a:cxn>
                <a:cxn ang="0">
                  <a:pos x="94" y="253"/>
                </a:cxn>
                <a:cxn ang="0">
                  <a:pos x="95" y="263"/>
                </a:cxn>
                <a:cxn ang="0">
                  <a:pos x="99" y="279"/>
                </a:cxn>
                <a:cxn ang="0">
                  <a:pos x="101" y="295"/>
                </a:cxn>
                <a:cxn ang="0">
                  <a:pos x="104" y="310"/>
                </a:cxn>
                <a:cxn ang="0">
                  <a:pos x="104" y="318"/>
                </a:cxn>
                <a:cxn ang="0">
                  <a:pos x="101" y="320"/>
                </a:cxn>
                <a:cxn ang="0">
                  <a:pos x="96" y="310"/>
                </a:cxn>
                <a:cxn ang="0">
                  <a:pos x="94" y="301"/>
                </a:cxn>
                <a:cxn ang="0">
                  <a:pos x="89" y="289"/>
                </a:cxn>
                <a:cxn ang="0">
                  <a:pos x="84" y="275"/>
                </a:cxn>
                <a:cxn ang="0">
                  <a:pos x="78" y="258"/>
                </a:cxn>
                <a:cxn ang="0">
                  <a:pos x="72" y="241"/>
                </a:cxn>
                <a:cxn ang="0">
                  <a:pos x="65" y="221"/>
                </a:cxn>
                <a:cxn ang="0">
                  <a:pos x="59" y="201"/>
                </a:cxn>
                <a:cxn ang="0">
                  <a:pos x="52" y="181"/>
                </a:cxn>
                <a:cxn ang="0">
                  <a:pos x="46" y="160"/>
                </a:cxn>
                <a:cxn ang="0">
                  <a:pos x="39" y="139"/>
                </a:cxn>
                <a:cxn ang="0">
                  <a:pos x="32" y="118"/>
                </a:cxn>
                <a:cxn ang="0">
                  <a:pos x="26" y="98"/>
                </a:cxn>
                <a:cxn ang="0">
                  <a:pos x="21" y="79"/>
                </a:cxn>
                <a:cxn ang="0">
                  <a:pos x="16" y="62"/>
                </a:cxn>
                <a:cxn ang="0">
                  <a:pos x="11" y="46"/>
                </a:cxn>
                <a:cxn ang="0">
                  <a:pos x="6" y="32"/>
                </a:cxn>
                <a:cxn ang="0">
                  <a:pos x="3" y="21"/>
                </a:cxn>
                <a:cxn ang="0">
                  <a:pos x="1" y="13"/>
                </a:cxn>
                <a:cxn ang="0">
                  <a:pos x="0" y="5"/>
                </a:cxn>
                <a:cxn ang="0">
                  <a:pos x="8" y="5"/>
                </a:cxn>
                <a:cxn ang="0">
                  <a:pos x="23" y="22"/>
                </a:cxn>
                <a:cxn ang="0">
                  <a:pos x="28" y="30"/>
                </a:cxn>
              </a:cxnLst>
              <a:rect l="0" t="0" r="r" b="b"/>
              <a:pathLst>
                <a:path w="104" h="321">
                  <a:moveTo>
                    <a:pt x="28" y="30"/>
                  </a:moveTo>
                  <a:lnTo>
                    <a:pt x="29" y="32"/>
                  </a:lnTo>
                  <a:lnTo>
                    <a:pt x="31" y="35"/>
                  </a:lnTo>
                  <a:lnTo>
                    <a:pt x="32" y="39"/>
                  </a:lnTo>
                  <a:lnTo>
                    <a:pt x="33" y="42"/>
                  </a:lnTo>
                  <a:lnTo>
                    <a:pt x="34" y="46"/>
                  </a:lnTo>
                  <a:lnTo>
                    <a:pt x="36" y="50"/>
                  </a:lnTo>
                  <a:lnTo>
                    <a:pt x="38" y="55"/>
                  </a:lnTo>
                  <a:lnTo>
                    <a:pt x="39" y="60"/>
                  </a:lnTo>
                  <a:lnTo>
                    <a:pt x="41" y="63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8"/>
                  </a:lnTo>
                  <a:lnTo>
                    <a:pt x="47" y="83"/>
                  </a:lnTo>
                  <a:lnTo>
                    <a:pt x="48" y="88"/>
                  </a:lnTo>
                  <a:lnTo>
                    <a:pt x="50" y="93"/>
                  </a:lnTo>
                  <a:lnTo>
                    <a:pt x="52" y="98"/>
                  </a:lnTo>
                  <a:lnTo>
                    <a:pt x="53" y="103"/>
                  </a:lnTo>
                  <a:lnTo>
                    <a:pt x="55" y="109"/>
                  </a:lnTo>
                  <a:lnTo>
                    <a:pt x="57" y="114"/>
                  </a:lnTo>
                  <a:lnTo>
                    <a:pt x="58" y="119"/>
                  </a:lnTo>
                  <a:lnTo>
                    <a:pt x="59" y="124"/>
                  </a:lnTo>
                  <a:lnTo>
                    <a:pt x="62" y="129"/>
                  </a:lnTo>
                  <a:lnTo>
                    <a:pt x="63" y="134"/>
                  </a:lnTo>
                  <a:lnTo>
                    <a:pt x="65" y="139"/>
                  </a:lnTo>
                  <a:lnTo>
                    <a:pt x="67" y="144"/>
                  </a:lnTo>
                  <a:lnTo>
                    <a:pt x="67" y="149"/>
                  </a:lnTo>
                  <a:lnTo>
                    <a:pt x="69" y="153"/>
                  </a:lnTo>
                  <a:lnTo>
                    <a:pt x="69" y="158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3" y="169"/>
                  </a:lnTo>
                  <a:lnTo>
                    <a:pt x="75" y="174"/>
                  </a:lnTo>
                  <a:lnTo>
                    <a:pt x="75" y="176"/>
                  </a:lnTo>
                  <a:lnTo>
                    <a:pt x="77" y="181"/>
                  </a:lnTo>
                  <a:lnTo>
                    <a:pt x="78" y="185"/>
                  </a:lnTo>
                  <a:lnTo>
                    <a:pt x="79" y="190"/>
                  </a:lnTo>
                  <a:lnTo>
                    <a:pt x="80" y="196"/>
                  </a:lnTo>
                  <a:lnTo>
                    <a:pt x="81" y="201"/>
                  </a:lnTo>
                  <a:lnTo>
                    <a:pt x="84" y="207"/>
                  </a:lnTo>
                  <a:lnTo>
                    <a:pt x="85" y="213"/>
                  </a:lnTo>
                  <a:lnTo>
                    <a:pt x="86" y="220"/>
                  </a:lnTo>
                  <a:lnTo>
                    <a:pt x="88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6"/>
                  </a:lnTo>
                  <a:lnTo>
                    <a:pt x="90" y="239"/>
                  </a:lnTo>
                  <a:lnTo>
                    <a:pt x="90" y="243"/>
                  </a:lnTo>
                  <a:lnTo>
                    <a:pt x="91" y="247"/>
                  </a:lnTo>
                  <a:lnTo>
                    <a:pt x="93" y="249"/>
                  </a:lnTo>
                  <a:lnTo>
                    <a:pt x="94" y="253"/>
                  </a:lnTo>
                  <a:lnTo>
                    <a:pt x="94" y="256"/>
                  </a:lnTo>
                  <a:lnTo>
                    <a:pt x="95" y="259"/>
                  </a:lnTo>
                  <a:lnTo>
                    <a:pt x="95" y="263"/>
                  </a:lnTo>
                  <a:lnTo>
                    <a:pt x="96" y="267"/>
                  </a:lnTo>
                  <a:lnTo>
                    <a:pt x="98" y="273"/>
                  </a:lnTo>
                  <a:lnTo>
                    <a:pt x="99" y="279"/>
                  </a:lnTo>
                  <a:lnTo>
                    <a:pt x="100" y="284"/>
                  </a:lnTo>
                  <a:lnTo>
                    <a:pt x="101" y="290"/>
                  </a:lnTo>
                  <a:lnTo>
                    <a:pt x="101" y="295"/>
                  </a:lnTo>
                  <a:lnTo>
                    <a:pt x="103" y="300"/>
                  </a:lnTo>
                  <a:lnTo>
                    <a:pt x="103" y="305"/>
                  </a:lnTo>
                  <a:lnTo>
                    <a:pt x="104" y="310"/>
                  </a:lnTo>
                  <a:lnTo>
                    <a:pt x="104" y="313"/>
                  </a:lnTo>
                  <a:lnTo>
                    <a:pt x="104" y="316"/>
                  </a:lnTo>
                  <a:lnTo>
                    <a:pt x="104" y="318"/>
                  </a:lnTo>
                  <a:lnTo>
                    <a:pt x="104" y="320"/>
                  </a:lnTo>
                  <a:lnTo>
                    <a:pt x="103" y="321"/>
                  </a:lnTo>
                  <a:lnTo>
                    <a:pt x="101" y="320"/>
                  </a:lnTo>
                  <a:lnTo>
                    <a:pt x="100" y="318"/>
                  </a:lnTo>
                  <a:lnTo>
                    <a:pt x="98" y="314"/>
                  </a:lnTo>
                  <a:lnTo>
                    <a:pt x="96" y="310"/>
                  </a:lnTo>
                  <a:lnTo>
                    <a:pt x="95" y="308"/>
                  </a:lnTo>
                  <a:lnTo>
                    <a:pt x="94" y="304"/>
                  </a:lnTo>
                  <a:lnTo>
                    <a:pt x="94" y="301"/>
                  </a:lnTo>
                  <a:lnTo>
                    <a:pt x="91" y="298"/>
                  </a:lnTo>
                  <a:lnTo>
                    <a:pt x="90" y="293"/>
                  </a:lnTo>
                  <a:lnTo>
                    <a:pt x="89" y="289"/>
                  </a:lnTo>
                  <a:lnTo>
                    <a:pt x="88" y="284"/>
                  </a:lnTo>
                  <a:lnTo>
                    <a:pt x="85" y="279"/>
                  </a:lnTo>
                  <a:lnTo>
                    <a:pt x="84" y="275"/>
                  </a:lnTo>
                  <a:lnTo>
                    <a:pt x="81" y="269"/>
                  </a:lnTo>
                  <a:lnTo>
                    <a:pt x="80" y="264"/>
                  </a:lnTo>
                  <a:lnTo>
                    <a:pt x="78" y="258"/>
                  </a:lnTo>
                  <a:lnTo>
                    <a:pt x="77" y="252"/>
                  </a:lnTo>
                  <a:lnTo>
                    <a:pt x="74" y="247"/>
                  </a:lnTo>
                  <a:lnTo>
                    <a:pt x="72" y="241"/>
                  </a:lnTo>
                  <a:lnTo>
                    <a:pt x="69" y="233"/>
                  </a:lnTo>
                  <a:lnTo>
                    <a:pt x="68" y="227"/>
                  </a:lnTo>
                  <a:lnTo>
                    <a:pt x="65" y="221"/>
                  </a:lnTo>
                  <a:lnTo>
                    <a:pt x="64" y="215"/>
                  </a:lnTo>
                  <a:lnTo>
                    <a:pt x="62" y="207"/>
                  </a:lnTo>
                  <a:lnTo>
                    <a:pt x="59" y="201"/>
                  </a:lnTo>
                  <a:lnTo>
                    <a:pt x="57" y="195"/>
                  </a:lnTo>
                  <a:lnTo>
                    <a:pt x="54" y="187"/>
                  </a:lnTo>
                  <a:lnTo>
                    <a:pt x="52" y="181"/>
                  </a:lnTo>
                  <a:lnTo>
                    <a:pt x="50" y="174"/>
                  </a:lnTo>
                  <a:lnTo>
                    <a:pt x="48" y="168"/>
                  </a:lnTo>
                  <a:lnTo>
                    <a:pt x="46" y="160"/>
                  </a:lnTo>
                  <a:lnTo>
                    <a:pt x="44" y="154"/>
                  </a:lnTo>
                  <a:lnTo>
                    <a:pt x="42" y="146"/>
                  </a:lnTo>
                  <a:lnTo>
                    <a:pt x="39" y="139"/>
                  </a:lnTo>
                  <a:lnTo>
                    <a:pt x="37" y="133"/>
                  </a:lnTo>
                  <a:lnTo>
                    <a:pt x="34" y="125"/>
                  </a:lnTo>
                  <a:lnTo>
                    <a:pt x="32" y="118"/>
                  </a:lnTo>
                  <a:lnTo>
                    <a:pt x="31" y="112"/>
                  </a:lnTo>
                  <a:lnTo>
                    <a:pt x="28" y="106"/>
                  </a:lnTo>
                  <a:lnTo>
                    <a:pt x="26" y="98"/>
                  </a:lnTo>
                  <a:lnTo>
                    <a:pt x="24" y="92"/>
                  </a:lnTo>
                  <a:lnTo>
                    <a:pt x="23" y="86"/>
                  </a:lnTo>
                  <a:lnTo>
                    <a:pt x="21" y="79"/>
                  </a:lnTo>
                  <a:lnTo>
                    <a:pt x="19" y="73"/>
                  </a:lnTo>
                  <a:lnTo>
                    <a:pt x="17" y="68"/>
                  </a:lnTo>
                  <a:lnTo>
                    <a:pt x="16" y="62"/>
                  </a:lnTo>
                  <a:lnTo>
                    <a:pt x="15" y="57"/>
                  </a:lnTo>
                  <a:lnTo>
                    <a:pt x="12" y="52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1"/>
                  </a:lnTo>
                  <a:lnTo>
                    <a:pt x="8" y="5"/>
                  </a:lnTo>
                  <a:lnTo>
                    <a:pt x="13" y="11"/>
                  </a:lnTo>
                  <a:lnTo>
                    <a:pt x="18" y="17"/>
                  </a:lnTo>
                  <a:lnTo>
                    <a:pt x="23" y="22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1528" y="2033"/>
              <a:ext cx="21" cy="2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48" y="20"/>
                </a:cxn>
                <a:cxn ang="0">
                  <a:pos x="38" y="29"/>
                </a:cxn>
                <a:cxn ang="0">
                  <a:pos x="28" y="39"/>
                </a:cxn>
                <a:cxn ang="0">
                  <a:pos x="21" y="50"/>
                </a:cxn>
                <a:cxn ang="0">
                  <a:pos x="15" y="61"/>
                </a:cxn>
                <a:cxn ang="0">
                  <a:pos x="8" y="72"/>
                </a:cxn>
                <a:cxn ang="0">
                  <a:pos x="5" y="85"/>
                </a:cxn>
                <a:cxn ang="0">
                  <a:pos x="1" y="95"/>
                </a:cxn>
                <a:cxn ang="0">
                  <a:pos x="0" y="105"/>
                </a:cxn>
                <a:cxn ang="0">
                  <a:pos x="1" y="113"/>
                </a:cxn>
                <a:cxn ang="0">
                  <a:pos x="2" y="119"/>
                </a:cxn>
                <a:cxn ang="0">
                  <a:pos x="7" y="128"/>
                </a:cxn>
                <a:cxn ang="0">
                  <a:pos x="12" y="135"/>
                </a:cxn>
                <a:cxn ang="0">
                  <a:pos x="15" y="135"/>
                </a:cxn>
                <a:cxn ang="0">
                  <a:pos x="15" y="127"/>
                </a:cxn>
                <a:cxn ang="0">
                  <a:pos x="16" y="118"/>
                </a:cxn>
                <a:cxn ang="0">
                  <a:pos x="16" y="108"/>
                </a:cxn>
                <a:cxn ang="0">
                  <a:pos x="17" y="97"/>
                </a:cxn>
                <a:cxn ang="0">
                  <a:pos x="18" y="87"/>
                </a:cxn>
                <a:cxn ang="0">
                  <a:pos x="21" y="77"/>
                </a:cxn>
                <a:cxn ang="0">
                  <a:pos x="25" y="70"/>
                </a:cxn>
                <a:cxn ang="0">
                  <a:pos x="28" y="64"/>
                </a:cxn>
                <a:cxn ang="0">
                  <a:pos x="34" y="55"/>
                </a:cxn>
                <a:cxn ang="0">
                  <a:pos x="43" y="44"/>
                </a:cxn>
                <a:cxn ang="0">
                  <a:pos x="51" y="35"/>
                </a:cxn>
                <a:cxn ang="0">
                  <a:pos x="56" y="30"/>
                </a:cxn>
                <a:cxn ang="0">
                  <a:pos x="63" y="26"/>
                </a:cxn>
                <a:cxn ang="0">
                  <a:pos x="70" y="20"/>
                </a:cxn>
                <a:cxn ang="0">
                  <a:pos x="80" y="16"/>
                </a:cxn>
                <a:cxn ang="0">
                  <a:pos x="90" y="10"/>
                </a:cxn>
                <a:cxn ang="0">
                  <a:pos x="98" y="7"/>
                </a:cxn>
                <a:cxn ang="0">
                  <a:pos x="106" y="2"/>
                </a:cxn>
                <a:cxn ang="0">
                  <a:pos x="101" y="0"/>
                </a:cxn>
                <a:cxn ang="0">
                  <a:pos x="92" y="2"/>
                </a:cxn>
                <a:cxn ang="0">
                  <a:pos x="85" y="4"/>
                </a:cxn>
                <a:cxn ang="0">
                  <a:pos x="75" y="8"/>
                </a:cxn>
                <a:cxn ang="0">
                  <a:pos x="68" y="10"/>
                </a:cxn>
                <a:cxn ang="0">
                  <a:pos x="67" y="12"/>
                </a:cxn>
              </a:cxnLst>
              <a:rect l="0" t="0" r="r" b="b"/>
              <a:pathLst>
                <a:path w="106" h="137">
                  <a:moveTo>
                    <a:pt x="67" y="12"/>
                  </a:moveTo>
                  <a:lnTo>
                    <a:pt x="61" y="14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3" y="25"/>
                  </a:lnTo>
                  <a:lnTo>
                    <a:pt x="38" y="29"/>
                  </a:lnTo>
                  <a:lnTo>
                    <a:pt x="33" y="34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5" y="61"/>
                  </a:lnTo>
                  <a:lnTo>
                    <a:pt x="11" y="66"/>
                  </a:lnTo>
                  <a:lnTo>
                    <a:pt x="8" y="72"/>
                  </a:lnTo>
                  <a:lnTo>
                    <a:pt x="6" y="78"/>
                  </a:lnTo>
                  <a:lnTo>
                    <a:pt x="5" y="85"/>
                  </a:lnTo>
                  <a:lnTo>
                    <a:pt x="3" y="90"/>
                  </a:lnTo>
                  <a:lnTo>
                    <a:pt x="1" y="95"/>
                  </a:lnTo>
                  <a:lnTo>
                    <a:pt x="1" y="101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1" y="113"/>
                  </a:lnTo>
                  <a:lnTo>
                    <a:pt x="2" y="117"/>
                  </a:lnTo>
                  <a:lnTo>
                    <a:pt x="2" y="119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10" y="132"/>
                  </a:lnTo>
                  <a:lnTo>
                    <a:pt x="12" y="135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5" y="132"/>
                  </a:lnTo>
                  <a:lnTo>
                    <a:pt x="15" y="127"/>
                  </a:lnTo>
                  <a:lnTo>
                    <a:pt x="16" y="123"/>
                  </a:lnTo>
                  <a:lnTo>
                    <a:pt x="16" y="118"/>
                  </a:lnTo>
                  <a:lnTo>
                    <a:pt x="16" y="113"/>
                  </a:lnTo>
                  <a:lnTo>
                    <a:pt x="16" y="108"/>
                  </a:lnTo>
                  <a:lnTo>
                    <a:pt x="16" y="102"/>
                  </a:lnTo>
                  <a:lnTo>
                    <a:pt x="17" y="97"/>
                  </a:lnTo>
                  <a:lnTo>
                    <a:pt x="17" y="92"/>
                  </a:lnTo>
                  <a:lnTo>
                    <a:pt x="18" y="87"/>
                  </a:lnTo>
                  <a:lnTo>
                    <a:pt x="20" y="82"/>
                  </a:lnTo>
                  <a:lnTo>
                    <a:pt x="21" y="77"/>
                  </a:lnTo>
                  <a:lnTo>
                    <a:pt x="23" y="74"/>
                  </a:lnTo>
                  <a:lnTo>
                    <a:pt x="25" y="70"/>
                  </a:lnTo>
                  <a:lnTo>
                    <a:pt x="27" y="66"/>
                  </a:lnTo>
                  <a:lnTo>
                    <a:pt x="28" y="64"/>
                  </a:lnTo>
                  <a:lnTo>
                    <a:pt x="31" y="61"/>
                  </a:lnTo>
                  <a:lnTo>
                    <a:pt x="34" y="55"/>
                  </a:lnTo>
                  <a:lnTo>
                    <a:pt x="39" y="49"/>
                  </a:lnTo>
                  <a:lnTo>
                    <a:pt x="43" y="44"/>
                  </a:lnTo>
                  <a:lnTo>
                    <a:pt x="47" y="39"/>
                  </a:lnTo>
                  <a:lnTo>
                    <a:pt x="51" y="35"/>
                  </a:lnTo>
                  <a:lnTo>
                    <a:pt x="54" y="33"/>
                  </a:lnTo>
                  <a:lnTo>
                    <a:pt x="56" y="30"/>
                  </a:lnTo>
                  <a:lnTo>
                    <a:pt x="59" y="29"/>
                  </a:lnTo>
                  <a:lnTo>
                    <a:pt x="63" y="26"/>
                  </a:lnTo>
                  <a:lnTo>
                    <a:pt x="67" y="24"/>
                  </a:lnTo>
                  <a:lnTo>
                    <a:pt x="70" y="20"/>
                  </a:lnTo>
                  <a:lnTo>
                    <a:pt x="75" y="19"/>
                  </a:lnTo>
                  <a:lnTo>
                    <a:pt x="80" y="16"/>
                  </a:lnTo>
                  <a:lnTo>
                    <a:pt x="87" y="14"/>
                  </a:lnTo>
                  <a:lnTo>
                    <a:pt x="90" y="10"/>
                  </a:lnTo>
                  <a:lnTo>
                    <a:pt x="94" y="8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5" y="2"/>
                  </a:lnTo>
                  <a:lnTo>
                    <a:pt x="92" y="2"/>
                  </a:lnTo>
                  <a:lnTo>
                    <a:pt x="89" y="3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70" y="9"/>
                  </a:lnTo>
                  <a:lnTo>
                    <a:pt x="68" y="10"/>
                  </a:lnTo>
                  <a:lnTo>
                    <a:pt x="67" y="12"/>
                  </a:lnTo>
                  <a:lnTo>
                    <a:pt x="67" y="12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1558" y="2072"/>
              <a:ext cx="29" cy="14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7" y="69"/>
                </a:cxn>
                <a:cxn ang="0">
                  <a:pos x="57" y="68"/>
                </a:cxn>
                <a:cxn ang="0">
                  <a:pos x="65" y="67"/>
                </a:cxn>
                <a:cxn ang="0">
                  <a:pos x="73" y="64"/>
                </a:cxn>
                <a:cxn ang="0">
                  <a:pos x="81" y="62"/>
                </a:cxn>
                <a:cxn ang="0">
                  <a:pos x="89" y="58"/>
                </a:cxn>
                <a:cxn ang="0">
                  <a:pos x="96" y="56"/>
                </a:cxn>
                <a:cxn ang="0">
                  <a:pos x="105" y="52"/>
                </a:cxn>
                <a:cxn ang="0">
                  <a:pos x="111" y="46"/>
                </a:cxn>
                <a:cxn ang="0">
                  <a:pos x="120" y="38"/>
                </a:cxn>
                <a:cxn ang="0">
                  <a:pos x="127" y="31"/>
                </a:cxn>
                <a:cxn ang="0">
                  <a:pos x="134" y="22"/>
                </a:cxn>
                <a:cxn ang="0">
                  <a:pos x="138" y="15"/>
                </a:cxn>
                <a:cxn ang="0">
                  <a:pos x="143" y="8"/>
                </a:cxn>
                <a:cxn ang="0">
                  <a:pos x="145" y="3"/>
                </a:cxn>
                <a:cxn ang="0">
                  <a:pos x="143" y="0"/>
                </a:cxn>
                <a:cxn ang="0">
                  <a:pos x="136" y="5"/>
                </a:cxn>
                <a:cxn ang="0">
                  <a:pos x="131" y="11"/>
                </a:cxn>
                <a:cxn ang="0">
                  <a:pos x="122" y="18"/>
                </a:cxn>
                <a:cxn ang="0">
                  <a:pos x="111" y="26"/>
                </a:cxn>
                <a:cxn ang="0">
                  <a:pos x="103" y="33"/>
                </a:cxn>
                <a:cxn ang="0">
                  <a:pos x="96" y="36"/>
                </a:cxn>
                <a:cxn ang="0">
                  <a:pos x="89" y="41"/>
                </a:cxn>
                <a:cxn ang="0">
                  <a:pos x="81" y="44"/>
                </a:cxn>
                <a:cxn ang="0">
                  <a:pos x="74" y="47"/>
                </a:cxn>
                <a:cxn ang="0">
                  <a:pos x="65" y="49"/>
                </a:cxn>
                <a:cxn ang="0">
                  <a:pos x="58" y="52"/>
                </a:cxn>
                <a:cxn ang="0">
                  <a:pos x="49" y="54"/>
                </a:cxn>
                <a:cxn ang="0">
                  <a:pos x="43" y="56"/>
                </a:cxn>
                <a:cxn ang="0">
                  <a:pos x="36" y="56"/>
                </a:cxn>
                <a:cxn ang="0">
                  <a:pos x="28" y="57"/>
                </a:cxn>
                <a:cxn ang="0">
                  <a:pos x="23" y="58"/>
                </a:cxn>
                <a:cxn ang="0">
                  <a:pos x="14" y="58"/>
                </a:cxn>
                <a:cxn ang="0">
                  <a:pos x="6" y="58"/>
                </a:cxn>
                <a:cxn ang="0">
                  <a:pos x="0" y="59"/>
                </a:cxn>
                <a:cxn ang="0">
                  <a:pos x="2" y="63"/>
                </a:cxn>
                <a:cxn ang="0">
                  <a:pos x="12" y="65"/>
                </a:cxn>
                <a:cxn ang="0">
                  <a:pos x="23" y="68"/>
                </a:cxn>
                <a:cxn ang="0">
                  <a:pos x="31" y="69"/>
                </a:cxn>
                <a:cxn ang="0">
                  <a:pos x="33" y="70"/>
                </a:cxn>
              </a:cxnLst>
              <a:rect l="0" t="0" r="r" b="b"/>
              <a:pathLst>
                <a:path w="146" h="70">
                  <a:moveTo>
                    <a:pt x="33" y="70"/>
                  </a:moveTo>
                  <a:lnTo>
                    <a:pt x="38" y="70"/>
                  </a:lnTo>
                  <a:lnTo>
                    <a:pt x="43" y="70"/>
                  </a:lnTo>
                  <a:lnTo>
                    <a:pt x="47" y="69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5" y="67"/>
                  </a:lnTo>
                  <a:lnTo>
                    <a:pt x="69" y="67"/>
                  </a:lnTo>
                  <a:lnTo>
                    <a:pt x="73" y="64"/>
                  </a:lnTo>
                  <a:lnTo>
                    <a:pt x="78" y="63"/>
                  </a:lnTo>
                  <a:lnTo>
                    <a:pt x="81" y="62"/>
                  </a:lnTo>
                  <a:lnTo>
                    <a:pt x="85" y="61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6" y="56"/>
                  </a:lnTo>
                  <a:lnTo>
                    <a:pt x="101" y="54"/>
                  </a:lnTo>
                  <a:lnTo>
                    <a:pt x="105" y="52"/>
                  </a:lnTo>
                  <a:lnTo>
                    <a:pt x="109" y="49"/>
                  </a:lnTo>
                  <a:lnTo>
                    <a:pt x="111" y="46"/>
                  </a:lnTo>
                  <a:lnTo>
                    <a:pt x="116" y="42"/>
                  </a:lnTo>
                  <a:lnTo>
                    <a:pt x="120" y="38"/>
                  </a:lnTo>
                  <a:lnTo>
                    <a:pt x="124" y="34"/>
                  </a:lnTo>
                  <a:lnTo>
                    <a:pt x="127" y="31"/>
                  </a:lnTo>
                  <a:lnTo>
                    <a:pt x="131" y="27"/>
                  </a:lnTo>
                  <a:lnTo>
                    <a:pt x="134" y="22"/>
                  </a:lnTo>
                  <a:lnTo>
                    <a:pt x="136" y="18"/>
                  </a:lnTo>
                  <a:lnTo>
                    <a:pt x="138" y="15"/>
                  </a:lnTo>
                  <a:lnTo>
                    <a:pt x="142" y="11"/>
                  </a:lnTo>
                  <a:lnTo>
                    <a:pt x="143" y="8"/>
                  </a:lnTo>
                  <a:lnTo>
                    <a:pt x="145" y="6"/>
                  </a:lnTo>
                  <a:lnTo>
                    <a:pt x="145" y="3"/>
                  </a:lnTo>
                  <a:lnTo>
                    <a:pt x="146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36" y="5"/>
                  </a:lnTo>
                  <a:lnTo>
                    <a:pt x="134" y="7"/>
                  </a:lnTo>
                  <a:lnTo>
                    <a:pt x="131" y="11"/>
                  </a:lnTo>
                  <a:lnTo>
                    <a:pt x="127" y="15"/>
                  </a:lnTo>
                  <a:lnTo>
                    <a:pt x="122" y="18"/>
                  </a:lnTo>
                  <a:lnTo>
                    <a:pt x="117" y="22"/>
                  </a:lnTo>
                  <a:lnTo>
                    <a:pt x="111" y="26"/>
                  </a:lnTo>
                  <a:lnTo>
                    <a:pt x="106" y="31"/>
                  </a:lnTo>
                  <a:lnTo>
                    <a:pt x="103" y="33"/>
                  </a:lnTo>
                  <a:lnTo>
                    <a:pt x="100" y="34"/>
                  </a:lnTo>
                  <a:lnTo>
                    <a:pt x="96" y="36"/>
                  </a:lnTo>
                  <a:lnTo>
                    <a:pt x="93" y="38"/>
                  </a:lnTo>
                  <a:lnTo>
                    <a:pt x="89" y="41"/>
                  </a:lnTo>
                  <a:lnTo>
                    <a:pt x="85" y="42"/>
                  </a:lnTo>
                  <a:lnTo>
                    <a:pt x="81" y="44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69" y="48"/>
                  </a:lnTo>
                  <a:lnTo>
                    <a:pt x="65" y="49"/>
                  </a:lnTo>
                  <a:lnTo>
                    <a:pt x="62" y="51"/>
                  </a:lnTo>
                  <a:lnTo>
                    <a:pt x="58" y="52"/>
                  </a:lnTo>
                  <a:lnTo>
                    <a:pt x="53" y="53"/>
                  </a:lnTo>
                  <a:lnTo>
                    <a:pt x="49" y="54"/>
                  </a:lnTo>
                  <a:lnTo>
                    <a:pt x="45" y="56"/>
                  </a:lnTo>
                  <a:lnTo>
                    <a:pt x="43" y="56"/>
                  </a:lnTo>
                  <a:lnTo>
                    <a:pt x="39" y="56"/>
                  </a:lnTo>
                  <a:lnTo>
                    <a:pt x="36" y="56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8"/>
                  </a:lnTo>
                  <a:lnTo>
                    <a:pt x="21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8"/>
                  </a:lnTo>
                  <a:lnTo>
                    <a:pt x="2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7" y="64"/>
                  </a:lnTo>
                  <a:lnTo>
                    <a:pt x="12" y="65"/>
                  </a:lnTo>
                  <a:lnTo>
                    <a:pt x="18" y="67"/>
                  </a:lnTo>
                  <a:lnTo>
                    <a:pt x="23" y="68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3" y="7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1406" y="2024"/>
              <a:ext cx="11" cy="62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2" y="59"/>
                </a:cxn>
                <a:cxn ang="0">
                  <a:pos x="10" y="65"/>
                </a:cxn>
                <a:cxn ang="0">
                  <a:pos x="8" y="72"/>
                </a:cxn>
                <a:cxn ang="0">
                  <a:pos x="5" y="82"/>
                </a:cxn>
                <a:cxn ang="0">
                  <a:pos x="4" y="91"/>
                </a:cxn>
                <a:cxn ang="0">
                  <a:pos x="3" y="98"/>
                </a:cxn>
                <a:cxn ang="0">
                  <a:pos x="2" y="108"/>
                </a:cxn>
                <a:cxn ang="0">
                  <a:pos x="0" y="119"/>
                </a:cxn>
                <a:cxn ang="0">
                  <a:pos x="0" y="132"/>
                </a:cxn>
                <a:cxn ang="0">
                  <a:pos x="0" y="142"/>
                </a:cxn>
                <a:cxn ang="0">
                  <a:pos x="0" y="153"/>
                </a:cxn>
                <a:cxn ang="0">
                  <a:pos x="0" y="163"/>
                </a:cxn>
                <a:cxn ang="0">
                  <a:pos x="0" y="173"/>
                </a:cxn>
                <a:cxn ang="0">
                  <a:pos x="2" y="182"/>
                </a:cxn>
                <a:cxn ang="0">
                  <a:pos x="3" y="191"/>
                </a:cxn>
                <a:cxn ang="0">
                  <a:pos x="4" y="200"/>
                </a:cxn>
                <a:cxn ang="0">
                  <a:pos x="7" y="207"/>
                </a:cxn>
                <a:cxn ang="0">
                  <a:pos x="8" y="216"/>
                </a:cxn>
                <a:cxn ang="0">
                  <a:pos x="10" y="223"/>
                </a:cxn>
                <a:cxn ang="0">
                  <a:pos x="13" y="231"/>
                </a:cxn>
                <a:cxn ang="0">
                  <a:pos x="17" y="238"/>
                </a:cxn>
                <a:cxn ang="0">
                  <a:pos x="20" y="247"/>
                </a:cxn>
                <a:cxn ang="0">
                  <a:pos x="24" y="256"/>
                </a:cxn>
                <a:cxn ang="0">
                  <a:pos x="29" y="264"/>
                </a:cxn>
                <a:cxn ang="0">
                  <a:pos x="33" y="273"/>
                </a:cxn>
                <a:cxn ang="0">
                  <a:pos x="38" y="280"/>
                </a:cxn>
                <a:cxn ang="0">
                  <a:pos x="41" y="288"/>
                </a:cxn>
                <a:cxn ang="0">
                  <a:pos x="44" y="287"/>
                </a:cxn>
                <a:cxn ang="0">
                  <a:pos x="40" y="277"/>
                </a:cxn>
                <a:cxn ang="0">
                  <a:pos x="38" y="263"/>
                </a:cxn>
                <a:cxn ang="0">
                  <a:pos x="35" y="256"/>
                </a:cxn>
                <a:cxn ang="0">
                  <a:pos x="34" y="249"/>
                </a:cxn>
                <a:cxn ang="0">
                  <a:pos x="33" y="242"/>
                </a:cxn>
                <a:cxn ang="0">
                  <a:pos x="31" y="235"/>
                </a:cxn>
                <a:cxn ang="0">
                  <a:pos x="30" y="227"/>
                </a:cxn>
                <a:cxn ang="0">
                  <a:pos x="29" y="220"/>
                </a:cxn>
                <a:cxn ang="0">
                  <a:pos x="26" y="211"/>
                </a:cxn>
                <a:cxn ang="0">
                  <a:pos x="25" y="205"/>
                </a:cxn>
                <a:cxn ang="0">
                  <a:pos x="24" y="196"/>
                </a:cxn>
                <a:cxn ang="0">
                  <a:pos x="23" y="189"/>
                </a:cxn>
                <a:cxn ang="0">
                  <a:pos x="22" y="181"/>
                </a:cxn>
                <a:cxn ang="0">
                  <a:pos x="20" y="174"/>
                </a:cxn>
                <a:cxn ang="0">
                  <a:pos x="19" y="166"/>
                </a:cxn>
                <a:cxn ang="0">
                  <a:pos x="19" y="160"/>
                </a:cxn>
                <a:cxn ang="0">
                  <a:pos x="18" y="153"/>
                </a:cxn>
                <a:cxn ang="0">
                  <a:pos x="18" y="147"/>
                </a:cxn>
                <a:cxn ang="0">
                  <a:pos x="18" y="137"/>
                </a:cxn>
                <a:cxn ang="0">
                  <a:pos x="17" y="127"/>
                </a:cxn>
                <a:cxn ang="0">
                  <a:pos x="18" y="119"/>
                </a:cxn>
                <a:cxn ang="0">
                  <a:pos x="19" y="113"/>
                </a:cxn>
                <a:cxn ang="0">
                  <a:pos x="20" y="104"/>
                </a:cxn>
                <a:cxn ang="0">
                  <a:pos x="23" y="96"/>
                </a:cxn>
                <a:cxn ang="0">
                  <a:pos x="25" y="87"/>
                </a:cxn>
                <a:cxn ang="0">
                  <a:pos x="26" y="76"/>
                </a:cxn>
                <a:cxn ang="0">
                  <a:pos x="30" y="67"/>
                </a:cxn>
                <a:cxn ang="0">
                  <a:pos x="33" y="56"/>
                </a:cxn>
                <a:cxn ang="0">
                  <a:pos x="35" y="47"/>
                </a:cxn>
                <a:cxn ang="0">
                  <a:pos x="38" y="37"/>
                </a:cxn>
                <a:cxn ang="0">
                  <a:pos x="39" y="29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15" y="49"/>
                </a:cxn>
              </a:cxnLst>
              <a:rect l="0" t="0" r="r" b="b"/>
              <a:pathLst>
                <a:path w="54" h="311">
                  <a:moveTo>
                    <a:pt x="15" y="49"/>
                  </a:moveTo>
                  <a:lnTo>
                    <a:pt x="14" y="51"/>
                  </a:lnTo>
                  <a:lnTo>
                    <a:pt x="13" y="55"/>
                  </a:lnTo>
                  <a:lnTo>
                    <a:pt x="12" y="59"/>
                  </a:lnTo>
                  <a:lnTo>
                    <a:pt x="12" y="62"/>
                  </a:lnTo>
                  <a:lnTo>
                    <a:pt x="10" y="65"/>
                  </a:lnTo>
                  <a:lnTo>
                    <a:pt x="9" y="68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5" y="82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3" y="98"/>
                  </a:lnTo>
                  <a:lnTo>
                    <a:pt x="3" y="102"/>
                  </a:lnTo>
                  <a:lnTo>
                    <a:pt x="2" y="108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8"/>
                  </a:lnTo>
                  <a:lnTo>
                    <a:pt x="0" y="153"/>
                  </a:lnTo>
                  <a:lnTo>
                    <a:pt x="0" y="159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3" y="187"/>
                  </a:lnTo>
                  <a:lnTo>
                    <a:pt x="3" y="191"/>
                  </a:lnTo>
                  <a:lnTo>
                    <a:pt x="4" y="196"/>
                  </a:lnTo>
                  <a:lnTo>
                    <a:pt x="4" y="200"/>
                  </a:lnTo>
                  <a:lnTo>
                    <a:pt x="5" y="205"/>
                  </a:lnTo>
                  <a:lnTo>
                    <a:pt x="7" y="207"/>
                  </a:lnTo>
                  <a:lnTo>
                    <a:pt x="8" y="212"/>
                  </a:lnTo>
                  <a:lnTo>
                    <a:pt x="8" y="216"/>
                  </a:lnTo>
                  <a:lnTo>
                    <a:pt x="10" y="220"/>
                  </a:lnTo>
                  <a:lnTo>
                    <a:pt x="10" y="223"/>
                  </a:lnTo>
                  <a:lnTo>
                    <a:pt x="12" y="227"/>
                  </a:lnTo>
                  <a:lnTo>
                    <a:pt x="13" y="231"/>
                  </a:lnTo>
                  <a:lnTo>
                    <a:pt x="14" y="235"/>
                  </a:lnTo>
                  <a:lnTo>
                    <a:pt x="17" y="238"/>
                  </a:lnTo>
                  <a:lnTo>
                    <a:pt x="18" y="243"/>
                  </a:lnTo>
                  <a:lnTo>
                    <a:pt x="20" y="247"/>
                  </a:lnTo>
                  <a:lnTo>
                    <a:pt x="23" y="252"/>
                  </a:lnTo>
                  <a:lnTo>
                    <a:pt x="24" y="256"/>
                  </a:lnTo>
                  <a:lnTo>
                    <a:pt x="26" y="261"/>
                  </a:lnTo>
                  <a:lnTo>
                    <a:pt x="29" y="264"/>
                  </a:lnTo>
                  <a:lnTo>
                    <a:pt x="31" y="269"/>
                  </a:lnTo>
                  <a:lnTo>
                    <a:pt x="33" y="273"/>
                  </a:lnTo>
                  <a:lnTo>
                    <a:pt x="35" y="277"/>
                  </a:lnTo>
                  <a:lnTo>
                    <a:pt x="38" y="280"/>
                  </a:lnTo>
                  <a:lnTo>
                    <a:pt x="40" y="285"/>
                  </a:lnTo>
                  <a:lnTo>
                    <a:pt x="41" y="288"/>
                  </a:lnTo>
                  <a:lnTo>
                    <a:pt x="54" y="311"/>
                  </a:lnTo>
                  <a:lnTo>
                    <a:pt x="44" y="287"/>
                  </a:lnTo>
                  <a:lnTo>
                    <a:pt x="41" y="282"/>
                  </a:lnTo>
                  <a:lnTo>
                    <a:pt x="40" y="277"/>
                  </a:lnTo>
                  <a:lnTo>
                    <a:pt x="39" y="269"/>
                  </a:lnTo>
                  <a:lnTo>
                    <a:pt x="38" y="263"/>
                  </a:lnTo>
                  <a:lnTo>
                    <a:pt x="36" y="259"/>
                  </a:lnTo>
                  <a:lnTo>
                    <a:pt x="35" y="256"/>
                  </a:lnTo>
                  <a:lnTo>
                    <a:pt x="35" y="252"/>
                  </a:lnTo>
                  <a:lnTo>
                    <a:pt x="34" y="249"/>
                  </a:lnTo>
                  <a:lnTo>
                    <a:pt x="33" y="246"/>
                  </a:lnTo>
                  <a:lnTo>
                    <a:pt x="33" y="242"/>
                  </a:lnTo>
                  <a:lnTo>
                    <a:pt x="31" y="238"/>
                  </a:lnTo>
                  <a:lnTo>
                    <a:pt x="31" y="235"/>
                  </a:lnTo>
                  <a:lnTo>
                    <a:pt x="30" y="231"/>
                  </a:lnTo>
                  <a:lnTo>
                    <a:pt x="30" y="227"/>
                  </a:lnTo>
                  <a:lnTo>
                    <a:pt x="29" y="223"/>
                  </a:lnTo>
                  <a:lnTo>
                    <a:pt x="29" y="220"/>
                  </a:lnTo>
                  <a:lnTo>
                    <a:pt x="28" y="216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5" y="205"/>
                  </a:lnTo>
                  <a:lnTo>
                    <a:pt x="24" y="200"/>
                  </a:lnTo>
                  <a:lnTo>
                    <a:pt x="24" y="196"/>
                  </a:lnTo>
                  <a:lnTo>
                    <a:pt x="23" y="192"/>
                  </a:lnTo>
                  <a:lnTo>
                    <a:pt x="23" y="189"/>
                  </a:lnTo>
                  <a:lnTo>
                    <a:pt x="22" y="185"/>
                  </a:lnTo>
                  <a:lnTo>
                    <a:pt x="22" y="181"/>
                  </a:lnTo>
                  <a:lnTo>
                    <a:pt x="20" y="178"/>
                  </a:lnTo>
                  <a:lnTo>
                    <a:pt x="20" y="174"/>
                  </a:lnTo>
                  <a:lnTo>
                    <a:pt x="20" y="170"/>
                  </a:lnTo>
                  <a:lnTo>
                    <a:pt x="19" y="166"/>
                  </a:lnTo>
                  <a:lnTo>
                    <a:pt x="19" y="163"/>
                  </a:lnTo>
                  <a:lnTo>
                    <a:pt x="19" y="160"/>
                  </a:lnTo>
                  <a:lnTo>
                    <a:pt x="19" y="156"/>
                  </a:lnTo>
                  <a:lnTo>
                    <a:pt x="18" y="153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18" y="142"/>
                  </a:lnTo>
                  <a:lnTo>
                    <a:pt x="18" y="137"/>
                  </a:lnTo>
                  <a:lnTo>
                    <a:pt x="17" y="130"/>
                  </a:lnTo>
                  <a:lnTo>
                    <a:pt x="17" y="127"/>
                  </a:lnTo>
                  <a:lnTo>
                    <a:pt x="18" y="123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9" y="113"/>
                  </a:lnTo>
                  <a:lnTo>
                    <a:pt x="19" y="108"/>
                  </a:lnTo>
                  <a:lnTo>
                    <a:pt x="20" y="104"/>
                  </a:lnTo>
                  <a:lnTo>
                    <a:pt x="22" y="99"/>
                  </a:lnTo>
                  <a:lnTo>
                    <a:pt x="23" y="96"/>
                  </a:lnTo>
                  <a:lnTo>
                    <a:pt x="23" y="91"/>
                  </a:lnTo>
                  <a:lnTo>
                    <a:pt x="25" y="87"/>
                  </a:lnTo>
                  <a:lnTo>
                    <a:pt x="25" y="81"/>
                  </a:lnTo>
                  <a:lnTo>
                    <a:pt x="26" y="76"/>
                  </a:lnTo>
                  <a:lnTo>
                    <a:pt x="28" y="71"/>
                  </a:lnTo>
                  <a:lnTo>
                    <a:pt x="30" y="67"/>
                  </a:lnTo>
                  <a:lnTo>
                    <a:pt x="31" y="61"/>
                  </a:lnTo>
                  <a:lnTo>
                    <a:pt x="33" y="56"/>
                  </a:lnTo>
                  <a:lnTo>
                    <a:pt x="34" y="51"/>
                  </a:lnTo>
                  <a:lnTo>
                    <a:pt x="35" y="47"/>
                  </a:lnTo>
                  <a:lnTo>
                    <a:pt x="36" y="42"/>
                  </a:lnTo>
                  <a:lnTo>
                    <a:pt x="38" y="37"/>
                  </a:lnTo>
                  <a:lnTo>
                    <a:pt x="38" y="32"/>
                  </a:lnTo>
                  <a:lnTo>
                    <a:pt x="39" y="29"/>
                  </a:lnTo>
                  <a:lnTo>
                    <a:pt x="40" y="24"/>
                  </a:lnTo>
                  <a:lnTo>
                    <a:pt x="41" y="20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8" y="0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1458" y="1994"/>
              <a:ext cx="44" cy="113"/>
            </a:xfrm>
            <a:custGeom>
              <a:avLst/>
              <a:gdLst/>
              <a:ahLst/>
              <a:cxnLst>
                <a:cxn ang="0">
                  <a:pos x="76" y="16"/>
                </a:cxn>
                <a:cxn ang="0">
                  <a:pos x="58" y="44"/>
                </a:cxn>
                <a:cxn ang="0">
                  <a:pos x="43" y="71"/>
                </a:cxn>
                <a:cxn ang="0">
                  <a:pos x="29" y="101"/>
                </a:cxn>
                <a:cxn ang="0">
                  <a:pos x="19" y="130"/>
                </a:cxn>
                <a:cxn ang="0">
                  <a:pos x="11" y="163"/>
                </a:cxn>
                <a:cxn ang="0">
                  <a:pos x="5" y="195"/>
                </a:cxn>
                <a:cxn ang="0">
                  <a:pos x="2" y="227"/>
                </a:cxn>
                <a:cxn ang="0">
                  <a:pos x="0" y="258"/>
                </a:cxn>
                <a:cxn ang="0">
                  <a:pos x="1" y="289"/>
                </a:cxn>
                <a:cxn ang="0">
                  <a:pos x="2" y="319"/>
                </a:cxn>
                <a:cxn ang="0">
                  <a:pos x="7" y="349"/>
                </a:cxn>
                <a:cxn ang="0">
                  <a:pos x="13" y="375"/>
                </a:cxn>
                <a:cxn ang="0">
                  <a:pos x="19" y="399"/>
                </a:cxn>
                <a:cxn ang="0">
                  <a:pos x="28" y="422"/>
                </a:cxn>
                <a:cxn ang="0">
                  <a:pos x="39" y="442"/>
                </a:cxn>
                <a:cxn ang="0">
                  <a:pos x="49" y="458"/>
                </a:cxn>
                <a:cxn ang="0">
                  <a:pos x="59" y="473"/>
                </a:cxn>
                <a:cxn ang="0">
                  <a:pos x="69" y="487"/>
                </a:cxn>
                <a:cxn ang="0">
                  <a:pos x="86" y="509"/>
                </a:cxn>
                <a:cxn ang="0">
                  <a:pos x="105" y="528"/>
                </a:cxn>
                <a:cxn ang="0">
                  <a:pos x="121" y="543"/>
                </a:cxn>
                <a:cxn ang="0">
                  <a:pos x="136" y="557"/>
                </a:cxn>
                <a:cxn ang="0">
                  <a:pos x="150" y="566"/>
                </a:cxn>
                <a:cxn ang="0">
                  <a:pos x="215" y="497"/>
                </a:cxn>
                <a:cxn ang="0">
                  <a:pos x="204" y="487"/>
                </a:cxn>
                <a:cxn ang="0">
                  <a:pos x="188" y="470"/>
                </a:cxn>
                <a:cxn ang="0">
                  <a:pos x="171" y="445"/>
                </a:cxn>
                <a:cxn ang="0">
                  <a:pos x="160" y="430"/>
                </a:cxn>
                <a:cxn ang="0">
                  <a:pos x="151" y="414"/>
                </a:cxn>
                <a:cxn ang="0">
                  <a:pos x="142" y="397"/>
                </a:cxn>
                <a:cxn ang="0">
                  <a:pos x="134" y="377"/>
                </a:cxn>
                <a:cxn ang="0">
                  <a:pos x="126" y="356"/>
                </a:cxn>
                <a:cxn ang="0">
                  <a:pos x="120" y="334"/>
                </a:cxn>
                <a:cxn ang="0">
                  <a:pos x="115" y="310"/>
                </a:cxn>
                <a:cxn ang="0">
                  <a:pos x="112" y="285"/>
                </a:cxn>
                <a:cxn ang="0">
                  <a:pos x="111" y="259"/>
                </a:cxn>
                <a:cxn ang="0">
                  <a:pos x="111" y="236"/>
                </a:cxn>
                <a:cxn ang="0">
                  <a:pos x="112" y="212"/>
                </a:cxn>
                <a:cxn ang="0">
                  <a:pos x="116" y="191"/>
                </a:cxn>
                <a:cxn ang="0">
                  <a:pos x="120" y="171"/>
                </a:cxn>
                <a:cxn ang="0">
                  <a:pos x="125" y="153"/>
                </a:cxn>
                <a:cxn ang="0">
                  <a:pos x="130" y="135"/>
                </a:cxn>
                <a:cxn ang="0">
                  <a:pos x="135" y="120"/>
                </a:cxn>
                <a:cxn ang="0">
                  <a:pos x="140" y="107"/>
                </a:cxn>
                <a:cxn ang="0">
                  <a:pos x="146" y="94"/>
                </a:cxn>
                <a:cxn ang="0">
                  <a:pos x="156" y="76"/>
                </a:cxn>
                <a:cxn ang="0">
                  <a:pos x="162" y="63"/>
                </a:cxn>
                <a:cxn ang="0">
                  <a:pos x="93" y="0"/>
                </a:cxn>
              </a:cxnLst>
              <a:rect l="0" t="0" r="r" b="b"/>
              <a:pathLst>
                <a:path w="220" h="567">
                  <a:moveTo>
                    <a:pt x="93" y="0"/>
                  </a:moveTo>
                  <a:lnTo>
                    <a:pt x="86" y="5"/>
                  </a:lnTo>
                  <a:lnTo>
                    <a:pt x="81" y="11"/>
                  </a:lnTo>
                  <a:lnTo>
                    <a:pt x="76" y="16"/>
                  </a:lnTo>
                  <a:lnTo>
                    <a:pt x="72" y="24"/>
                  </a:lnTo>
                  <a:lnTo>
                    <a:pt x="67" y="30"/>
                  </a:lnTo>
                  <a:lnTo>
                    <a:pt x="63" y="36"/>
                  </a:lnTo>
                  <a:lnTo>
                    <a:pt x="58" y="44"/>
                  </a:lnTo>
                  <a:lnTo>
                    <a:pt x="54" y="51"/>
                  </a:lnTo>
                  <a:lnTo>
                    <a:pt x="50" y="57"/>
                  </a:lnTo>
                  <a:lnTo>
                    <a:pt x="45" y="63"/>
                  </a:lnTo>
                  <a:lnTo>
                    <a:pt x="43" y="71"/>
                  </a:lnTo>
                  <a:lnTo>
                    <a:pt x="39" y="78"/>
                  </a:lnTo>
                  <a:lnTo>
                    <a:pt x="36" y="86"/>
                  </a:lnTo>
                  <a:lnTo>
                    <a:pt x="33" y="93"/>
                  </a:lnTo>
                  <a:lnTo>
                    <a:pt x="29" y="101"/>
                  </a:lnTo>
                  <a:lnTo>
                    <a:pt x="27" y="108"/>
                  </a:lnTo>
                  <a:lnTo>
                    <a:pt x="24" y="116"/>
                  </a:lnTo>
                  <a:lnTo>
                    <a:pt x="22" y="123"/>
                  </a:lnTo>
                  <a:lnTo>
                    <a:pt x="19" y="130"/>
                  </a:lnTo>
                  <a:lnTo>
                    <a:pt x="17" y="139"/>
                  </a:lnTo>
                  <a:lnTo>
                    <a:pt x="14" y="147"/>
                  </a:lnTo>
                  <a:lnTo>
                    <a:pt x="13" y="154"/>
                  </a:lnTo>
                  <a:lnTo>
                    <a:pt x="11" y="163"/>
                  </a:lnTo>
                  <a:lnTo>
                    <a:pt x="10" y="171"/>
                  </a:lnTo>
                  <a:lnTo>
                    <a:pt x="8" y="178"/>
                  </a:lnTo>
                  <a:lnTo>
                    <a:pt x="6" y="186"/>
                  </a:lnTo>
                  <a:lnTo>
                    <a:pt x="5" y="195"/>
                  </a:lnTo>
                  <a:lnTo>
                    <a:pt x="5" y="202"/>
                  </a:lnTo>
                  <a:lnTo>
                    <a:pt x="3" y="211"/>
                  </a:lnTo>
                  <a:lnTo>
                    <a:pt x="2" y="218"/>
                  </a:lnTo>
                  <a:lnTo>
                    <a:pt x="2" y="227"/>
                  </a:lnTo>
                  <a:lnTo>
                    <a:pt x="2" y="236"/>
                  </a:lnTo>
                  <a:lnTo>
                    <a:pt x="1" y="242"/>
                  </a:lnTo>
                  <a:lnTo>
                    <a:pt x="0" y="251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73"/>
                  </a:lnTo>
                  <a:lnTo>
                    <a:pt x="0" y="282"/>
                  </a:lnTo>
                  <a:lnTo>
                    <a:pt x="1" y="289"/>
                  </a:lnTo>
                  <a:lnTo>
                    <a:pt x="1" y="297"/>
                  </a:lnTo>
                  <a:lnTo>
                    <a:pt x="1" y="304"/>
                  </a:lnTo>
                  <a:lnTo>
                    <a:pt x="2" y="311"/>
                  </a:lnTo>
                  <a:lnTo>
                    <a:pt x="2" y="319"/>
                  </a:lnTo>
                  <a:lnTo>
                    <a:pt x="3" y="326"/>
                  </a:lnTo>
                  <a:lnTo>
                    <a:pt x="5" y="334"/>
                  </a:lnTo>
                  <a:lnTo>
                    <a:pt x="6" y="341"/>
                  </a:lnTo>
                  <a:lnTo>
                    <a:pt x="7" y="349"/>
                  </a:lnTo>
                  <a:lnTo>
                    <a:pt x="8" y="355"/>
                  </a:lnTo>
                  <a:lnTo>
                    <a:pt x="10" y="361"/>
                  </a:lnTo>
                  <a:lnTo>
                    <a:pt x="11" y="368"/>
                  </a:lnTo>
                  <a:lnTo>
                    <a:pt x="13" y="375"/>
                  </a:lnTo>
                  <a:lnTo>
                    <a:pt x="14" y="381"/>
                  </a:lnTo>
                  <a:lnTo>
                    <a:pt x="16" y="387"/>
                  </a:lnTo>
                  <a:lnTo>
                    <a:pt x="18" y="393"/>
                  </a:lnTo>
                  <a:lnTo>
                    <a:pt x="19" y="399"/>
                  </a:lnTo>
                  <a:lnTo>
                    <a:pt x="22" y="406"/>
                  </a:lnTo>
                  <a:lnTo>
                    <a:pt x="24" y="411"/>
                  </a:lnTo>
                  <a:lnTo>
                    <a:pt x="26" y="417"/>
                  </a:lnTo>
                  <a:lnTo>
                    <a:pt x="28" y="422"/>
                  </a:lnTo>
                  <a:lnTo>
                    <a:pt x="31" y="427"/>
                  </a:lnTo>
                  <a:lnTo>
                    <a:pt x="33" y="432"/>
                  </a:lnTo>
                  <a:lnTo>
                    <a:pt x="37" y="437"/>
                  </a:lnTo>
                  <a:lnTo>
                    <a:pt x="39" y="442"/>
                  </a:lnTo>
                  <a:lnTo>
                    <a:pt x="42" y="447"/>
                  </a:lnTo>
                  <a:lnTo>
                    <a:pt x="43" y="450"/>
                  </a:lnTo>
                  <a:lnTo>
                    <a:pt x="47" y="454"/>
                  </a:lnTo>
                  <a:lnTo>
                    <a:pt x="49" y="458"/>
                  </a:lnTo>
                  <a:lnTo>
                    <a:pt x="52" y="463"/>
                  </a:lnTo>
                  <a:lnTo>
                    <a:pt x="54" y="466"/>
                  </a:lnTo>
                  <a:lnTo>
                    <a:pt x="57" y="470"/>
                  </a:lnTo>
                  <a:lnTo>
                    <a:pt x="59" y="473"/>
                  </a:lnTo>
                  <a:lnTo>
                    <a:pt x="63" y="478"/>
                  </a:lnTo>
                  <a:lnTo>
                    <a:pt x="64" y="480"/>
                  </a:lnTo>
                  <a:lnTo>
                    <a:pt x="67" y="484"/>
                  </a:lnTo>
                  <a:lnTo>
                    <a:pt x="69" y="487"/>
                  </a:lnTo>
                  <a:lnTo>
                    <a:pt x="73" y="491"/>
                  </a:lnTo>
                  <a:lnTo>
                    <a:pt x="78" y="496"/>
                  </a:lnTo>
                  <a:lnTo>
                    <a:pt x="83" y="504"/>
                  </a:lnTo>
                  <a:lnTo>
                    <a:pt x="86" y="509"/>
                  </a:lnTo>
                  <a:lnTo>
                    <a:pt x="91" y="515"/>
                  </a:lnTo>
                  <a:lnTo>
                    <a:pt x="96" y="518"/>
                  </a:lnTo>
                  <a:lnTo>
                    <a:pt x="101" y="523"/>
                  </a:lnTo>
                  <a:lnTo>
                    <a:pt x="105" y="528"/>
                  </a:lnTo>
                  <a:lnTo>
                    <a:pt x="109" y="533"/>
                  </a:lnTo>
                  <a:lnTo>
                    <a:pt x="114" y="537"/>
                  </a:lnTo>
                  <a:lnTo>
                    <a:pt x="117" y="541"/>
                  </a:lnTo>
                  <a:lnTo>
                    <a:pt x="121" y="543"/>
                  </a:lnTo>
                  <a:lnTo>
                    <a:pt x="125" y="547"/>
                  </a:lnTo>
                  <a:lnTo>
                    <a:pt x="129" y="549"/>
                  </a:lnTo>
                  <a:lnTo>
                    <a:pt x="131" y="552"/>
                  </a:lnTo>
                  <a:lnTo>
                    <a:pt x="136" y="557"/>
                  </a:lnTo>
                  <a:lnTo>
                    <a:pt x="142" y="561"/>
                  </a:lnTo>
                  <a:lnTo>
                    <a:pt x="146" y="563"/>
                  </a:lnTo>
                  <a:lnTo>
                    <a:pt x="148" y="564"/>
                  </a:lnTo>
                  <a:lnTo>
                    <a:pt x="150" y="566"/>
                  </a:lnTo>
                  <a:lnTo>
                    <a:pt x="152" y="567"/>
                  </a:lnTo>
                  <a:lnTo>
                    <a:pt x="220" y="502"/>
                  </a:lnTo>
                  <a:lnTo>
                    <a:pt x="218" y="501"/>
                  </a:lnTo>
                  <a:lnTo>
                    <a:pt x="215" y="497"/>
                  </a:lnTo>
                  <a:lnTo>
                    <a:pt x="213" y="495"/>
                  </a:lnTo>
                  <a:lnTo>
                    <a:pt x="210" y="492"/>
                  </a:lnTo>
                  <a:lnTo>
                    <a:pt x="208" y="490"/>
                  </a:lnTo>
                  <a:lnTo>
                    <a:pt x="204" y="487"/>
                  </a:lnTo>
                  <a:lnTo>
                    <a:pt x="200" y="483"/>
                  </a:lnTo>
                  <a:lnTo>
                    <a:pt x="197" y="479"/>
                  </a:lnTo>
                  <a:lnTo>
                    <a:pt x="193" y="474"/>
                  </a:lnTo>
                  <a:lnTo>
                    <a:pt x="188" y="470"/>
                  </a:lnTo>
                  <a:lnTo>
                    <a:pt x="183" y="464"/>
                  </a:lnTo>
                  <a:lnTo>
                    <a:pt x="179" y="458"/>
                  </a:lnTo>
                  <a:lnTo>
                    <a:pt x="174" y="452"/>
                  </a:lnTo>
                  <a:lnTo>
                    <a:pt x="171" y="445"/>
                  </a:lnTo>
                  <a:lnTo>
                    <a:pt x="167" y="442"/>
                  </a:lnTo>
                  <a:lnTo>
                    <a:pt x="165" y="438"/>
                  </a:lnTo>
                  <a:lnTo>
                    <a:pt x="162" y="434"/>
                  </a:lnTo>
                  <a:lnTo>
                    <a:pt x="160" y="430"/>
                  </a:lnTo>
                  <a:lnTo>
                    <a:pt x="157" y="427"/>
                  </a:lnTo>
                  <a:lnTo>
                    <a:pt x="155" y="422"/>
                  </a:lnTo>
                  <a:lnTo>
                    <a:pt x="152" y="418"/>
                  </a:lnTo>
                  <a:lnTo>
                    <a:pt x="151" y="414"/>
                  </a:lnTo>
                  <a:lnTo>
                    <a:pt x="148" y="409"/>
                  </a:lnTo>
                  <a:lnTo>
                    <a:pt x="146" y="404"/>
                  </a:lnTo>
                  <a:lnTo>
                    <a:pt x="143" y="401"/>
                  </a:lnTo>
                  <a:lnTo>
                    <a:pt x="142" y="397"/>
                  </a:lnTo>
                  <a:lnTo>
                    <a:pt x="140" y="391"/>
                  </a:lnTo>
                  <a:lnTo>
                    <a:pt x="137" y="387"/>
                  </a:lnTo>
                  <a:lnTo>
                    <a:pt x="135" y="381"/>
                  </a:lnTo>
                  <a:lnTo>
                    <a:pt x="134" y="377"/>
                  </a:lnTo>
                  <a:lnTo>
                    <a:pt x="131" y="372"/>
                  </a:lnTo>
                  <a:lnTo>
                    <a:pt x="130" y="366"/>
                  </a:lnTo>
                  <a:lnTo>
                    <a:pt x="127" y="361"/>
                  </a:lnTo>
                  <a:lnTo>
                    <a:pt x="126" y="356"/>
                  </a:lnTo>
                  <a:lnTo>
                    <a:pt x="124" y="350"/>
                  </a:lnTo>
                  <a:lnTo>
                    <a:pt x="122" y="345"/>
                  </a:lnTo>
                  <a:lnTo>
                    <a:pt x="121" y="339"/>
                  </a:lnTo>
                  <a:lnTo>
                    <a:pt x="120" y="334"/>
                  </a:lnTo>
                  <a:lnTo>
                    <a:pt x="119" y="328"/>
                  </a:lnTo>
                  <a:lnTo>
                    <a:pt x="117" y="321"/>
                  </a:lnTo>
                  <a:lnTo>
                    <a:pt x="116" y="315"/>
                  </a:lnTo>
                  <a:lnTo>
                    <a:pt x="115" y="310"/>
                  </a:lnTo>
                  <a:lnTo>
                    <a:pt x="114" y="304"/>
                  </a:lnTo>
                  <a:lnTo>
                    <a:pt x="114" y="298"/>
                  </a:lnTo>
                  <a:lnTo>
                    <a:pt x="112" y="292"/>
                  </a:lnTo>
                  <a:lnTo>
                    <a:pt x="112" y="285"/>
                  </a:lnTo>
                  <a:lnTo>
                    <a:pt x="111" y="278"/>
                  </a:lnTo>
                  <a:lnTo>
                    <a:pt x="111" y="272"/>
                  </a:lnTo>
                  <a:lnTo>
                    <a:pt x="111" y="266"/>
                  </a:lnTo>
                  <a:lnTo>
                    <a:pt x="111" y="259"/>
                  </a:lnTo>
                  <a:lnTo>
                    <a:pt x="111" y="253"/>
                  </a:lnTo>
                  <a:lnTo>
                    <a:pt x="111" y="247"/>
                  </a:lnTo>
                  <a:lnTo>
                    <a:pt x="111" y="241"/>
                  </a:lnTo>
                  <a:lnTo>
                    <a:pt x="111" y="236"/>
                  </a:lnTo>
                  <a:lnTo>
                    <a:pt x="111" y="230"/>
                  </a:lnTo>
                  <a:lnTo>
                    <a:pt x="111" y="223"/>
                  </a:lnTo>
                  <a:lnTo>
                    <a:pt x="112" y="217"/>
                  </a:lnTo>
                  <a:lnTo>
                    <a:pt x="112" y="212"/>
                  </a:lnTo>
                  <a:lnTo>
                    <a:pt x="114" y="207"/>
                  </a:lnTo>
                  <a:lnTo>
                    <a:pt x="115" y="201"/>
                  </a:lnTo>
                  <a:lnTo>
                    <a:pt x="115" y="196"/>
                  </a:lnTo>
                  <a:lnTo>
                    <a:pt x="116" y="191"/>
                  </a:lnTo>
                  <a:lnTo>
                    <a:pt x="116" y="186"/>
                  </a:lnTo>
                  <a:lnTo>
                    <a:pt x="117" y="180"/>
                  </a:lnTo>
                  <a:lnTo>
                    <a:pt x="119" y="175"/>
                  </a:lnTo>
                  <a:lnTo>
                    <a:pt x="120" y="171"/>
                  </a:lnTo>
                  <a:lnTo>
                    <a:pt x="120" y="166"/>
                  </a:lnTo>
                  <a:lnTo>
                    <a:pt x="122" y="161"/>
                  </a:lnTo>
                  <a:lnTo>
                    <a:pt x="122" y="156"/>
                  </a:lnTo>
                  <a:lnTo>
                    <a:pt x="125" y="153"/>
                  </a:lnTo>
                  <a:lnTo>
                    <a:pt x="126" y="148"/>
                  </a:lnTo>
                  <a:lnTo>
                    <a:pt x="127" y="144"/>
                  </a:lnTo>
                  <a:lnTo>
                    <a:pt x="129" y="139"/>
                  </a:lnTo>
                  <a:lnTo>
                    <a:pt x="130" y="135"/>
                  </a:lnTo>
                  <a:lnTo>
                    <a:pt x="131" y="132"/>
                  </a:lnTo>
                  <a:lnTo>
                    <a:pt x="132" y="128"/>
                  </a:lnTo>
                  <a:lnTo>
                    <a:pt x="134" y="124"/>
                  </a:lnTo>
                  <a:lnTo>
                    <a:pt x="135" y="120"/>
                  </a:lnTo>
                  <a:lnTo>
                    <a:pt x="136" y="117"/>
                  </a:lnTo>
                  <a:lnTo>
                    <a:pt x="137" y="113"/>
                  </a:lnTo>
                  <a:lnTo>
                    <a:pt x="138" y="109"/>
                  </a:lnTo>
                  <a:lnTo>
                    <a:pt x="140" y="107"/>
                  </a:lnTo>
                  <a:lnTo>
                    <a:pt x="141" y="103"/>
                  </a:lnTo>
                  <a:lnTo>
                    <a:pt x="142" y="10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48" y="89"/>
                  </a:lnTo>
                  <a:lnTo>
                    <a:pt x="150" y="85"/>
                  </a:lnTo>
                  <a:lnTo>
                    <a:pt x="152" y="80"/>
                  </a:lnTo>
                  <a:lnTo>
                    <a:pt x="156" y="76"/>
                  </a:lnTo>
                  <a:lnTo>
                    <a:pt x="157" y="72"/>
                  </a:lnTo>
                  <a:lnTo>
                    <a:pt x="158" y="68"/>
                  </a:lnTo>
                  <a:lnTo>
                    <a:pt x="161" y="66"/>
                  </a:lnTo>
                  <a:lnTo>
                    <a:pt x="162" y="63"/>
                  </a:lnTo>
                  <a:lnTo>
                    <a:pt x="165" y="61"/>
                  </a:lnTo>
                  <a:lnTo>
                    <a:pt x="166" y="60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1623" y="1997"/>
              <a:ext cx="43" cy="112"/>
            </a:xfrm>
            <a:custGeom>
              <a:avLst/>
              <a:gdLst/>
              <a:ahLst/>
              <a:cxnLst>
                <a:cxn ang="0">
                  <a:pos x="117" y="16"/>
                </a:cxn>
                <a:cxn ang="0">
                  <a:pos x="138" y="41"/>
                </a:cxn>
                <a:cxn ang="0">
                  <a:pos x="156" y="66"/>
                </a:cxn>
                <a:cxn ang="0">
                  <a:pos x="171" y="93"/>
                </a:cxn>
                <a:cxn ang="0">
                  <a:pos x="183" y="122"/>
                </a:cxn>
                <a:cxn ang="0">
                  <a:pos x="195" y="150"/>
                </a:cxn>
                <a:cxn ang="0">
                  <a:pos x="202" y="179"/>
                </a:cxn>
                <a:cxn ang="0">
                  <a:pos x="207" y="209"/>
                </a:cxn>
                <a:cxn ang="0">
                  <a:pos x="211" y="238"/>
                </a:cxn>
                <a:cxn ang="0">
                  <a:pos x="212" y="268"/>
                </a:cxn>
                <a:cxn ang="0">
                  <a:pos x="211" y="295"/>
                </a:cxn>
                <a:cxn ang="0">
                  <a:pos x="208" y="323"/>
                </a:cxn>
                <a:cxn ang="0">
                  <a:pos x="203" y="349"/>
                </a:cxn>
                <a:cxn ang="0">
                  <a:pos x="197" y="374"/>
                </a:cxn>
                <a:cxn ang="0">
                  <a:pos x="188" y="396"/>
                </a:cxn>
                <a:cxn ang="0">
                  <a:pos x="179" y="417"/>
                </a:cxn>
                <a:cxn ang="0">
                  <a:pos x="166" y="436"/>
                </a:cxn>
                <a:cxn ang="0">
                  <a:pos x="155" y="453"/>
                </a:cxn>
                <a:cxn ang="0">
                  <a:pos x="144" y="468"/>
                </a:cxn>
                <a:cxn ang="0">
                  <a:pos x="135" y="483"/>
                </a:cxn>
                <a:cxn ang="0">
                  <a:pos x="119" y="505"/>
                </a:cxn>
                <a:cxn ang="0">
                  <a:pos x="104" y="525"/>
                </a:cxn>
                <a:cxn ang="0">
                  <a:pos x="92" y="540"/>
                </a:cxn>
                <a:cxn ang="0">
                  <a:pos x="78" y="556"/>
                </a:cxn>
                <a:cxn ang="0">
                  <a:pos x="0" y="500"/>
                </a:cxn>
                <a:cxn ang="0">
                  <a:pos x="7" y="490"/>
                </a:cxn>
                <a:cxn ang="0">
                  <a:pos x="20" y="475"/>
                </a:cxn>
                <a:cxn ang="0">
                  <a:pos x="36" y="453"/>
                </a:cxn>
                <a:cxn ang="0">
                  <a:pos x="45" y="439"/>
                </a:cxn>
                <a:cxn ang="0">
                  <a:pos x="52" y="424"/>
                </a:cxn>
                <a:cxn ang="0">
                  <a:pos x="61" y="407"/>
                </a:cxn>
                <a:cxn ang="0">
                  <a:pos x="68" y="388"/>
                </a:cxn>
                <a:cxn ang="0">
                  <a:pos x="76" y="370"/>
                </a:cxn>
                <a:cxn ang="0">
                  <a:pos x="81" y="347"/>
                </a:cxn>
                <a:cxn ang="0">
                  <a:pos x="86" y="325"/>
                </a:cxn>
                <a:cxn ang="0">
                  <a:pos x="88" y="300"/>
                </a:cxn>
                <a:cxn ang="0">
                  <a:pos x="89" y="276"/>
                </a:cxn>
                <a:cxn ang="0">
                  <a:pos x="88" y="250"/>
                </a:cxn>
                <a:cxn ang="0">
                  <a:pos x="86" y="226"/>
                </a:cxn>
                <a:cxn ang="0">
                  <a:pos x="82" y="202"/>
                </a:cxn>
                <a:cxn ang="0">
                  <a:pos x="77" y="183"/>
                </a:cxn>
                <a:cxn ang="0">
                  <a:pos x="71" y="163"/>
                </a:cxn>
                <a:cxn ang="0">
                  <a:pos x="66" y="144"/>
                </a:cxn>
                <a:cxn ang="0">
                  <a:pos x="58" y="128"/>
                </a:cxn>
                <a:cxn ang="0">
                  <a:pos x="52" y="113"/>
                </a:cxn>
                <a:cxn ang="0">
                  <a:pos x="45" y="100"/>
                </a:cxn>
                <a:cxn ang="0">
                  <a:pos x="32" y="77"/>
                </a:cxn>
                <a:cxn ang="0">
                  <a:pos x="22" y="62"/>
                </a:cxn>
                <a:cxn ang="0">
                  <a:pos x="16" y="55"/>
                </a:cxn>
              </a:cxnLst>
              <a:rect l="0" t="0" r="r" b="b"/>
              <a:pathLst>
                <a:path w="213" h="560">
                  <a:moveTo>
                    <a:pt x="100" y="0"/>
                  </a:moveTo>
                  <a:lnTo>
                    <a:pt x="107" y="5"/>
                  </a:lnTo>
                  <a:lnTo>
                    <a:pt x="112" y="11"/>
                  </a:lnTo>
                  <a:lnTo>
                    <a:pt x="117" y="16"/>
                  </a:lnTo>
                  <a:lnTo>
                    <a:pt x="123" y="23"/>
                  </a:lnTo>
                  <a:lnTo>
                    <a:pt x="128" y="28"/>
                  </a:lnTo>
                  <a:lnTo>
                    <a:pt x="133" y="35"/>
                  </a:lnTo>
                  <a:lnTo>
                    <a:pt x="138" y="41"/>
                  </a:lnTo>
                  <a:lnTo>
                    <a:pt x="143" y="47"/>
                  </a:lnTo>
                  <a:lnTo>
                    <a:pt x="148" y="54"/>
                  </a:lnTo>
                  <a:lnTo>
                    <a:pt x="151" y="60"/>
                  </a:lnTo>
                  <a:lnTo>
                    <a:pt x="156" y="66"/>
                  </a:lnTo>
                  <a:lnTo>
                    <a:pt x="160" y="72"/>
                  </a:lnTo>
                  <a:lnTo>
                    <a:pt x="164" y="80"/>
                  </a:lnTo>
                  <a:lnTo>
                    <a:pt x="167" y="86"/>
                  </a:lnTo>
                  <a:lnTo>
                    <a:pt x="171" y="93"/>
                  </a:lnTo>
                  <a:lnTo>
                    <a:pt x="175" y="101"/>
                  </a:lnTo>
                  <a:lnTo>
                    <a:pt x="179" y="107"/>
                  </a:lnTo>
                  <a:lnTo>
                    <a:pt x="181" y="114"/>
                  </a:lnTo>
                  <a:lnTo>
                    <a:pt x="183" y="122"/>
                  </a:lnTo>
                  <a:lnTo>
                    <a:pt x="187" y="129"/>
                  </a:lnTo>
                  <a:lnTo>
                    <a:pt x="190" y="135"/>
                  </a:lnTo>
                  <a:lnTo>
                    <a:pt x="192" y="143"/>
                  </a:lnTo>
                  <a:lnTo>
                    <a:pt x="195" y="150"/>
                  </a:lnTo>
                  <a:lnTo>
                    <a:pt x="197" y="158"/>
                  </a:lnTo>
                  <a:lnTo>
                    <a:pt x="198" y="165"/>
                  </a:lnTo>
                  <a:lnTo>
                    <a:pt x="200" y="173"/>
                  </a:lnTo>
                  <a:lnTo>
                    <a:pt x="202" y="179"/>
                  </a:lnTo>
                  <a:lnTo>
                    <a:pt x="203" y="186"/>
                  </a:lnTo>
                  <a:lnTo>
                    <a:pt x="205" y="194"/>
                  </a:lnTo>
                  <a:lnTo>
                    <a:pt x="206" y="201"/>
                  </a:lnTo>
                  <a:lnTo>
                    <a:pt x="207" y="209"/>
                  </a:lnTo>
                  <a:lnTo>
                    <a:pt x="210" y="217"/>
                  </a:lnTo>
                  <a:lnTo>
                    <a:pt x="210" y="225"/>
                  </a:lnTo>
                  <a:lnTo>
                    <a:pt x="211" y="231"/>
                  </a:lnTo>
                  <a:lnTo>
                    <a:pt x="211" y="238"/>
                  </a:lnTo>
                  <a:lnTo>
                    <a:pt x="212" y="246"/>
                  </a:lnTo>
                  <a:lnTo>
                    <a:pt x="212" y="253"/>
                  </a:lnTo>
                  <a:lnTo>
                    <a:pt x="212" y="261"/>
                  </a:lnTo>
                  <a:lnTo>
                    <a:pt x="212" y="268"/>
                  </a:lnTo>
                  <a:lnTo>
                    <a:pt x="213" y="274"/>
                  </a:lnTo>
                  <a:lnTo>
                    <a:pt x="212" y="282"/>
                  </a:lnTo>
                  <a:lnTo>
                    <a:pt x="212" y="289"/>
                  </a:lnTo>
                  <a:lnTo>
                    <a:pt x="211" y="295"/>
                  </a:lnTo>
                  <a:lnTo>
                    <a:pt x="211" y="303"/>
                  </a:lnTo>
                  <a:lnTo>
                    <a:pt x="210" y="309"/>
                  </a:lnTo>
                  <a:lnTo>
                    <a:pt x="210" y="316"/>
                  </a:lnTo>
                  <a:lnTo>
                    <a:pt x="208" y="323"/>
                  </a:lnTo>
                  <a:lnTo>
                    <a:pt x="208" y="330"/>
                  </a:lnTo>
                  <a:lnTo>
                    <a:pt x="206" y="336"/>
                  </a:lnTo>
                  <a:lnTo>
                    <a:pt x="205" y="343"/>
                  </a:lnTo>
                  <a:lnTo>
                    <a:pt x="203" y="349"/>
                  </a:lnTo>
                  <a:lnTo>
                    <a:pt x="202" y="355"/>
                  </a:lnTo>
                  <a:lnTo>
                    <a:pt x="201" y="361"/>
                  </a:lnTo>
                  <a:lnTo>
                    <a:pt x="200" y="367"/>
                  </a:lnTo>
                  <a:lnTo>
                    <a:pt x="197" y="374"/>
                  </a:lnTo>
                  <a:lnTo>
                    <a:pt x="196" y="380"/>
                  </a:lnTo>
                  <a:lnTo>
                    <a:pt x="193" y="385"/>
                  </a:lnTo>
                  <a:lnTo>
                    <a:pt x="191" y="391"/>
                  </a:lnTo>
                  <a:lnTo>
                    <a:pt x="188" y="396"/>
                  </a:lnTo>
                  <a:lnTo>
                    <a:pt x="186" y="402"/>
                  </a:lnTo>
                  <a:lnTo>
                    <a:pt x="183" y="407"/>
                  </a:lnTo>
                  <a:lnTo>
                    <a:pt x="181" y="412"/>
                  </a:lnTo>
                  <a:lnTo>
                    <a:pt x="179" y="417"/>
                  </a:lnTo>
                  <a:lnTo>
                    <a:pt x="176" y="423"/>
                  </a:lnTo>
                  <a:lnTo>
                    <a:pt x="172" y="427"/>
                  </a:lnTo>
                  <a:lnTo>
                    <a:pt x="170" y="432"/>
                  </a:lnTo>
                  <a:lnTo>
                    <a:pt x="166" y="436"/>
                  </a:lnTo>
                  <a:lnTo>
                    <a:pt x="164" y="440"/>
                  </a:lnTo>
                  <a:lnTo>
                    <a:pt x="160" y="444"/>
                  </a:lnTo>
                  <a:lnTo>
                    <a:pt x="159" y="449"/>
                  </a:lnTo>
                  <a:lnTo>
                    <a:pt x="155" y="453"/>
                  </a:lnTo>
                  <a:lnTo>
                    <a:pt x="152" y="457"/>
                  </a:lnTo>
                  <a:lnTo>
                    <a:pt x="150" y="460"/>
                  </a:lnTo>
                  <a:lnTo>
                    <a:pt x="148" y="464"/>
                  </a:lnTo>
                  <a:lnTo>
                    <a:pt x="144" y="468"/>
                  </a:lnTo>
                  <a:lnTo>
                    <a:pt x="141" y="473"/>
                  </a:lnTo>
                  <a:lnTo>
                    <a:pt x="139" y="476"/>
                  </a:lnTo>
                  <a:lnTo>
                    <a:pt x="136" y="479"/>
                  </a:lnTo>
                  <a:lnTo>
                    <a:pt x="135" y="483"/>
                  </a:lnTo>
                  <a:lnTo>
                    <a:pt x="133" y="486"/>
                  </a:lnTo>
                  <a:lnTo>
                    <a:pt x="128" y="493"/>
                  </a:lnTo>
                  <a:lnTo>
                    <a:pt x="124" y="500"/>
                  </a:lnTo>
                  <a:lnTo>
                    <a:pt x="119" y="505"/>
                  </a:lnTo>
                  <a:lnTo>
                    <a:pt x="115" y="511"/>
                  </a:lnTo>
                  <a:lnTo>
                    <a:pt x="112" y="516"/>
                  </a:lnTo>
                  <a:lnTo>
                    <a:pt x="108" y="521"/>
                  </a:lnTo>
                  <a:lnTo>
                    <a:pt x="104" y="525"/>
                  </a:lnTo>
                  <a:lnTo>
                    <a:pt x="102" y="530"/>
                  </a:lnTo>
                  <a:lnTo>
                    <a:pt x="98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90" y="543"/>
                  </a:lnTo>
                  <a:lnTo>
                    <a:pt x="86" y="548"/>
                  </a:lnTo>
                  <a:lnTo>
                    <a:pt x="82" y="552"/>
                  </a:lnTo>
                  <a:lnTo>
                    <a:pt x="78" y="556"/>
                  </a:lnTo>
                  <a:lnTo>
                    <a:pt x="76" y="558"/>
                  </a:lnTo>
                  <a:lnTo>
                    <a:pt x="74" y="560"/>
                  </a:lnTo>
                  <a:lnTo>
                    <a:pt x="74" y="560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4" y="495"/>
                  </a:lnTo>
                  <a:lnTo>
                    <a:pt x="5" y="493"/>
                  </a:lnTo>
                  <a:lnTo>
                    <a:pt x="7" y="490"/>
                  </a:lnTo>
                  <a:lnTo>
                    <a:pt x="10" y="486"/>
                  </a:lnTo>
                  <a:lnTo>
                    <a:pt x="14" y="484"/>
                  </a:lnTo>
                  <a:lnTo>
                    <a:pt x="16" y="479"/>
                  </a:lnTo>
                  <a:lnTo>
                    <a:pt x="20" y="475"/>
                  </a:lnTo>
                  <a:lnTo>
                    <a:pt x="24" y="470"/>
                  </a:lnTo>
                  <a:lnTo>
                    <a:pt x="27" y="465"/>
                  </a:lnTo>
                  <a:lnTo>
                    <a:pt x="31" y="459"/>
                  </a:lnTo>
                  <a:lnTo>
                    <a:pt x="36" y="453"/>
                  </a:lnTo>
                  <a:lnTo>
                    <a:pt x="37" y="449"/>
                  </a:lnTo>
                  <a:lnTo>
                    <a:pt x="40" y="447"/>
                  </a:lnTo>
                  <a:lnTo>
                    <a:pt x="42" y="443"/>
                  </a:lnTo>
                  <a:lnTo>
                    <a:pt x="45" y="439"/>
                  </a:lnTo>
                  <a:lnTo>
                    <a:pt x="47" y="436"/>
                  </a:lnTo>
                  <a:lnTo>
                    <a:pt x="48" y="432"/>
                  </a:lnTo>
                  <a:lnTo>
                    <a:pt x="50" y="428"/>
                  </a:lnTo>
                  <a:lnTo>
                    <a:pt x="52" y="424"/>
                  </a:lnTo>
                  <a:lnTo>
                    <a:pt x="55" y="419"/>
                  </a:lnTo>
                  <a:lnTo>
                    <a:pt x="57" y="416"/>
                  </a:lnTo>
                  <a:lnTo>
                    <a:pt x="58" y="411"/>
                  </a:lnTo>
                  <a:lnTo>
                    <a:pt x="61" y="407"/>
                  </a:lnTo>
                  <a:lnTo>
                    <a:pt x="63" y="402"/>
                  </a:lnTo>
                  <a:lnTo>
                    <a:pt x="64" y="398"/>
                  </a:lnTo>
                  <a:lnTo>
                    <a:pt x="67" y="393"/>
                  </a:lnTo>
                  <a:lnTo>
                    <a:pt x="68" y="388"/>
                  </a:lnTo>
                  <a:lnTo>
                    <a:pt x="69" y="383"/>
                  </a:lnTo>
                  <a:lnTo>
                    <a:pt x="72" y="380"/>
                  </a:lnTo>
                  <a:lnTo>
                    <a:pt x="73" y="374"/>
                  </a:lnTo>
                  <a:lnTo>
                    <a:pt x="76" y="370"/>
                  </a:lnTo>
                  <a:lnTo>
                    <a:pt x="77" y="364"/>
                  </a:lnTo>
                  <a:lnTo>
                    <a:pt x="78" y="359"/>
                  </a:lnTo>
                  <a:lnTo>
                    <a:pt x="79" y="354"/>
                  </a:lnTo>
                  <a:lnTo>
                    <a:pt x="81" y="347"/>
                  </a:lnTo>
                  <a:lnTo>
                    <a:pt x="82" y="341"/>
                  </a:lnTo>
                  <a:lnTo>
                    <a:pt x="83" y="336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6" y="318"/>
                  </a:lnTo>
                  <a:lnTo>
                    <a:pt x="87" y="313"/>
                  </a:lnTo>
                  <a:lnTo>
                    <a:pt x="87" y="307"/>
                  </a:lnTo>
                  <a:lnTo>
                    <a:pt x="88" y="300"/>
                  </a:lnTo>
                  <a:lnTo>
                    <a:pt x="88" y="294"/>
                  </a:lnTo>
                  <a:lnTo>
                    <a:pt x="89" y="288"/>
                  </a:lnTo>
                  <a:lnTo>
                    <a:pt x="89" y="282"/>
                  </a:lnTo>
                  <a:lnTo>
                    <a:pt x="89" y="276"/>
                  </a:lnTo>
                  <a:lnTo>
                    <a:pt x="89" y="269"/>
                  </a:lnTo>
                  <a:lnTo>
                    <a:pt x="88" y="263"/>
                  </a:lnTo>
                  <a:lnTo>
                    <a:pt x="88" y="256"/>
                  </a:lnTo>
                  <a:lnTo>
                    <a:pt x="88" y="250"/>
                  </a:lnTo>
                  <a:lnTo>
                    <a:pt x="87" y="243"/>
                  </a:lnTo>
                  <a:lnTo>
                    <a:pt x="87" y="237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84" y="220"/>
                  </a:lnTo>
                  <a:lnTo>
                    <a:pt x="83" y="214"/>
                  </a:lnTo>
                  <a:lnTo>
                    <a:pt x="82" y="209"/>
                  </a:lnTo>
                  <a:lnTo>
                    <a:pt x="82" y="202"/>
                  </a:lnTo>
                  <a:lnTo>
                    <a:pt x="79" y="197"/>
                  </a:lnTo>
                  <a:lnTo>
                    <a:pt x="79" y="193"/>
                  </a:lnTo>
                  <a:lnTo>
                    <a:pt x="77" y="188"/>
                  </a:lnTo>
                  <a:lnTo>
                    <a:pt x="77" y="183"/>
                  </a:lnTo>
                  <a:lnTo>
                    <a:pt x="74" y="178"/>
                  </a:lnTo>
                  <a:lnTo>
                    <a:pt x="73" y="171"/>
                  </a:lnTo>
                  <a:lnTo>
                    <a:pt x="72" y="166"/>
                  </a:lnTo>
                  <a:lnTo>
                    <a:pt x="71" y="163"/>
                  </a:lnTo>
                  <a:lnTo>
                    <a:pt x="69" y="157"/>
                  </a:lnTo>
                  <a:lnTo>
                    <a:pt x="68" y="153"/>
                  </a:lnTo>
                  <a:lnTo>
                    <a:pt x="67" y="148"/>
                  </a:lnTo>
                  <a:lnTo>
                    <a:pt x="66" y="144"/>
                  </a:lnTo>
                  <a:lnTo>
                    <a:pt x="63" y="139"/>
                  </a:lnTo>
                  <a:lnTo>
                    <a:pt x="62" y="135"/>
                  </a:lnTo>
                  <a:lnTo>
                    <a:pt x="59" y="132"/>
                  </a:lnTo>
                  <a:lnTo>
                    <a:pt x="58" y="128"/>
                  </a:lnTo>
                  <a:lnTo>
                    <a:pt x="57" y="123"/>
                  </a:lnTo>
                  <a:lnTo>
                    <a:pt x="55" y="119"/>
                  </a:lnTo>
                  <a:lnTo>
                    <a:pt x="53" y="116"/>
                  </a:lnTo>
                  <a:lnTo>
                    <a:pt x="52" y="113"/>
                  </a:lnTo>
                  <a:lnTo>
                    <a:pt x="50" y="109"/>
                  </a:lnTo>
                  <a:lnTo>
                    <a:pt x="48" y="106"/>
                  </a:lnTo>
                  <a:lnTo>
                    <a:pt x="47" y="102"/>
                  </a:lnTo>
                  <a:lnTo>
                    <a:pt x="45" y="100"/>
                  </a:lnTo>
                  <a:lnTo>
                    <a:pt x="42" y="92"/>
                  </a:lnTo>
                  <a:lnTo>
                    <a:pt x="38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8" y="72"/>
                  </a:lnTo>
                  <a:lnTo>
                    <a:pt x="27" y="69"/>
                  </a:lnTo>
                  <a:lnTo>
                    <a:pt x="25" y="65"/>
                  </a:lnTo>
                  <a:lnTo>
                    <a:pt x="22" y="62"/>
                  </a:lnTo>
                  <a:lnTo>
                    <a:pt x="21" y="60"/>
                  </a:lnTo>
                  <a:lnTo>
                    <a:pt x="19" y="59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1466" y="2018"/>
              <a:ext cx="10" cy="56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7" y="74"/>
                </a:cxn>
                <a:cxn ang="0">
                  <a:pos x="4" y="85"/>
                </a:cxn>
                <a:cxn ang="0">
                  <a:pos x="2" y="96"/>
                </a:cxn>
                <a:cxn ang="0">
                  <a:pos x="1" y="108"/>
                </a:cxn>
                <a:cxn ang="0">
                  <a:pos x="0" y="118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6"/>
                </a:cxn>
                <a:cxn ang="0">
                  <a:pos x="0" y="155"/>
                </a:cxn>
                <a:cxn ang="0">
                  <a:pos x="1" y="163"/>
                </a:cxn>
                <a:cxn ang="0">
                  <a:pos x="2" y="172"/>
                </a:cxn>
                <a:cxn ang="0">
                  <a:pos x="3" y="180"/>
                </a:cxn>
                <a:cxn ang="0">
                  <a:pos x="6" y="187"/>
                </a:cxn>
                <a:cxn ang="0">
                  <a:pos x="7" y="194"/>
                </a:cxn>
                <a:cxn ang="0">
                  <a:pos x="9" y="202"/>
                </a:cxn>
                <a:cxn ang="0">
                  <a:pos x="12" y="208"/>
                </a:cxn>
                <a:cxn ang="0">
                  <a:pos x="14" y="214"/>
                </a:cxn>
                <a:cxn ang="0">
                  <a:pos x="17" y="222"/>
                </a:cxn>
                <a:cxn ang="0">
                  <a:pos x="21" y="229"/>
                </a:cxn>
                <a:cxn ang="0">
                  <a:pos x="24" y="235"/>
                </a:cxn>
                <a:cxn ang="0">
                  <a:pos x="28" y="243"/>
                </a:cxn>
                <a:cxn ang="0">
                  <a:pos x="33" y="253"/>
                </a:cxn>
                <a:cxn ang="0">
                  <a:pos x="40" y="264"/>
                </a:cxn>
                <a:cxn ang="0">
                  <a:pos x="45" y="271"/>
                </a:cxn>
                <a:cxn ang="0">
                  <a:pos x="50" y="277"/>
                </a:cxn>
                <a:cxn ang="0">
                  <a:pos x="45" y="270"/>
                </a:cxn>
                <a:cxn ang="0">
                  <a:pos x="42" y="260"/>
                </a:cxn>
                <a:cxn ang="0">
                  <a:pos x="39" y="253"/>
                </a:cxn>
                <a:cxn ang="0">
                  <a:pos x="35" y="243"/>
                </a:cxn>
                <a:cxn ang="0">
                  <a:pos x="32" y="232"/>
                </a:cxn>
                <a:cxn ang="0">
                  <a:pos x="29" y="220"/>
                </a:cxn>
                <a:cxn ang="0">
                  <a:pos x="27" y="209"/>
                </a:cxn>
                <a:cxn ang="0">
                  <a:pos x="23" y="197"/>
                </a:cxn>
                <a:cxn ang="0">
                  <a:pos x="22" y="184"/>
                </a:cxn>
                <a:cxn ang="0">
                  <a:pos x="18" y="173"/>
                </a:cxn>
                <a:cxn ang="0">
                  <a:pos x="17" y="162"/>
                </a:cxn>
                <a:cxn ang="0">
                  <a:pos x="14" y="151"/>
                </a:cxn>
                <a:cxn ang="0">
                  <a:pos x="13" y="142"/>
                </a:cxn>
                <a:cxn ang="0">
                  <a:pos x="13" y="135"/>
                </a:cxn>
                <a:cxn ang="0">
                  <a:pos x="13" y="129"/>
                </a:cxn>
                <a:cxn ang="0">
                  <a:pos x="14" y="124"/>
                </a:cxn>
                <a:cxn ang="0">
                  <a:pos x="14" y="119"/>
                </a:cxn>
                <a:cxn ang="0">
                  <a:pos x="17" y="111"/>
                </a:cxn>
                <a:cxn ang="0">
                  <a:pos x="18" y="101"/>
                </a:cxn>
                <a:cxn ang="0">
                  <a:pos x="21" y="93"/>
                </a:cxn>
                <a:cxn ang="0">
                  <a:pos x="22" y="82"/>
                </a:cxn>
                <a:cxn ang="0">
                  <a:pos x="24" y="72"/>
                </a:cxn>
                <a:cxn ang="0">
                  <a:pos x="27" y="60"/>
                </a:cxn>
                <a:cxn ang="0">
                  <a:pos x="29" y="49"/>
                </a:cxn>
                <a:cxn ang="0">
                  <a:pos x="32" y="39"/>
                </a:cxn>
                <a:cxn ang="0">
                  <a:pos x="34" y="28"/>
                </a:cxn>
                <a:cxn ang="0">
                  <a:pos x="37" y="21"/>
                </a:cxn>
                <a:cxn ang="0">
                  <a:pos x="39" y="12"/>
                </a:cxn>
                <a:cxn ang="0">
                  <a:pos x="43" y="0"/>
                </a:cxn>
                <a:cxn ang="0">
                  <a:pos x="13" y="56"/>
                </a:cxn>
              </a:cxnLst>
              <a:rect l="0" t="0" r="r" b="b"/>
              <a:pathLst>
                <a:path w="50" h="277">
                  <a:moveTo>
                    <a:pt x="13" y="56"/>
                  </a:moveTo>
                  <a:lnTo>
                    <a:pt x="11" y="62"/>
                  </a:lnTo>
                  <a:lnTo>
                    <a:pt x="9" y="68"/>
                  </a:lnTo>
                  <a:lnTo>
                    <a:pt x="7" y="74"/>
                  </a:lnTo>
                  <a:lnTo>
                    <a:pt x="6" y="80"/>
                  </a:lnTo>
                  <a:lnTo>
                    <a:pt x="4" y="85"/>
                  </a:lnTo>
                  <a:lnTo>
                    <a:pt x="3" y="91"/>
                  </a:lnTo>
                  <a:lnTo>
                    <a:pt x="2" y="96"/>
                  </a:lnTo>
                  <a:lnTo>
                    <a:pt x="2" y="103"/>
                  </a:lnTo>
                  <a:lnTo>
                    <a:pt x="1" y="108"/>
                  </a:lnTo>
                  <a:lnTo>
                    <a:pt x="0" y="113"/>
                  </a:lnTo>
                  <a:lnTo>
                    <a:pt x="0" y="118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42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1" y="160"/>
                  </a:lnTo>
                  <a:lnTo>
                    <a:pt x="1" y="163"/>
                  </a:lnTo>
                  <a:lnTo>
                    <a:pt x="2" y="167"/>
                  </a:lnTo>
                  <a:lnTo>
                    <a:pt x="2" y="172"/>
                  </a:lnTo>
                  <a:lnTo>
                    <a:pt x="3" y="176"/>
                  </a:lnTo>
                  <a:lnTo>
                    <a:pt x="3" y="180"/>
                  </a:lnTo>
                  <a:lnTo>
                    <a:pt x="4" y="183"/>
                  </a:lnTo>
                  <a:lnTo>
                    <a:pt x="6" y="187"/>
                  </a:lnTo>
                  <a:lnTo>
                    <a:pt x="7" y="191"/>
                  </a:lnTo>
                  <a:lnTo>
                    <a:pt x="7" y="194"/>
                  </a:lnTo>
                  <a:lnTo>
                    <a:pt x="8" y="198"/>
                  </a:lnTo>
                  <a:lnTo>
                    <a:pt x="9" y="202"/>
                  </a:lnTo>
                  <a:lnTo>
                    <a:pt x="11" y="206"/>
                  </a:lnTo>
                  <a:lnTo>
                    <a:pt x="12" y="208"/>
                  </a:lnTo>
                  <a:lnTo>
                    <a:pt x="13" y="210"/>
                  </a:lnTo>
                  <a:lnTo>
                    <a:pt x="14" y="214"/>
                  </a:lnTo>
                  <a:lnTo>
                    <a:pt x="16" y="218"/>
                  </a:lnTo>
                  <a:lnTo>
                    <a:pt x="17" y="222"/>
                  </a:lnTo>
                  <a:lnTo>
                    <a:pt x="19" y="225"/>
                  </a:lnTo>
                  <a:lnTo>
                    <a:pt x="21" y="229"/>
                  </a:lnTo>
                  <a:lnTo>
                    <a:pt x="22" y="233"/>
                  </a:lnTo>
                  <a:lnTo>
                    <a:pt x="24" y="235"/>
                  </a:lnTo>
                  <a:lnTo>
                    <a:pt x="26" y="239"/>
                  </a:lnTo>
                  <a:lnTo>
                    <a:pt x="28" y="243"/>
                  </a:lnTo>
                  <a:lnTo>
                    <a:pt x="29" y="246"/>
                  </a:lnTo>
                  <a:lnTo>
                    <a:pt x="33" y="253"/>
                  </a:lnTo>
                  <a:lnTo>
                    <a:pt x="38" y="259"/>
                  </a:lnTo>
                  <a:lnTo>
                    <a:pt x="40" y="264"/>
                  </a:lnTo>
                  <a:lnTo>
                    <a:pt x="44" y="269"/>
                  </a:lnTo>
                  <a:lnTo>
                    <a:pt x="45" y="271"/>
                  </a:lnTo>
                  <a:lnTo>
                    <a:pt x="48" y="275"/>
                  </a:lnTo>
                  <a:lnTo>
                    <a:pt x="50" y="277"/>
                  </a:lnTo>
                  <a:lnTo>
                    <a:pt x="48" y="275"/>
                  </a:lnTo>
                  <a:lnTo>
                    <a:pt x="45" y="270"/>
                  </a:lnTo>
                  <a:lnTo>
                    <a:pt x="43" y="265"/>
                  </a:lnTo>
                  <a:lnTo>
                    <a:pt x="42" y="260"/>
                  </a:lnTo>
                  <a:lnTo>
                    <a:pt x="40" y="256"/>
                  </a:lnTo>
                  <a:lnTo>
                    <a:pt x="39" y="253"/>
                  </a:lnTo>
                  <a:lnTo>
                    <a:pt x="38" y="248"/>
                  </a:lnTo>
                  <a:lnTo>
                    <a:pt x="35" y="243"/>
                  </a:lnTo>
                  <a:lnTo>
                    <a:pt x="34" y="237"/>
                  </a:lnTo>
                  <a:lnTo>
                    <a:pt x="32" y="232"/>
                  </a:lnTo>
                  <a:lnTo>
                    <a:pt x="31" y="227"/>
                  </a:lnTo>
                  <a:lnTo>
                    <a:pt x="29" y="220"/>
                  </a:lnTo>
                  <a:lnTo>
                    <a:pt x="28" y="214"/>
                  </a:lnTo>
                  <a:lnTo>
                    <a:pt x="27" y="209"/>
                  </a:lnTo>
                  <a:lnTo>
                    <a:pt x="26" y="203"/>
                  </a:lnTo>
                  <a:lnTo>
                    <a:pt x="23" y="197"/>
                  </a:lnTo>
                  <a:lnTo>
                    <a:pt x="22" y="191"/>
                  </a:lnTo>
                  <a:lnTo>
                    <a:pt x="22" y="184"/>
                  </a:lnTo>
                  <a:lnTo>
                    <a:pt x="21" y="180"/>
                  </a:lnTo>
                  <a:lnTo>
                    <a:pt x="18" y="173"/>
                  </a:lnTo>
                  <a:lnTo>
                    <a:pt x="18" y="167"/>
                  </a:lnTo>
                  <a:lnTo>
                    <a:pt x="17" y="162"/>
                  </a:lnTo>
                  <a:lnTo>
                    <a:pt x="16" y="157"/>
                  </a:lnTo>
                  <a:lnTo>
                    <a:pt x="14" y="151"/>
                  </a:lnTo>
                  <a:lnTo>
                    <a:pt x="14" y="147"/>
                  </a:lnTo>
                  <a:lnTo>
                    <a:pt x="13" y="142"/>
                  </a:lnTo>
                  <a:lnTo>
                    <a:pt x="13" y="139"/>
                  </a:lnTo>
                  <a:lnTo>
                    <a:pt x="13" y="135"/>
                  </a:lnTo>
                  <a:lnTo>
                    <a:pt x="13" y="132"/>
                  </a:lnTo>
                  <a:lnTo>
                    <a:pt x="13" y="129"/>
                  </a:lnTo>
                  <a:lnTo>
                    <a:pt x="14" y="127"/>
                  </a:lnTo>
                  <a:lnTo>
                    <a:pt x="14" y="124"/>
                  </a:lnTo>
                  <a:lnTo>
                    <a:pt x="14" y="121"/>
                  </a:lnTo>
                  <a:lnTo>
                    <a:pt x="14" y="119"/>
                  </a:lnTo>
                  <a:lnTo>
                    <a:pt x="16" y="115"/>
                  </a:lnTo>
                  <a:lnTo>
                    <a:pt x="17" y="111"/>
                  </a:lnTo>
                  <a:lnTo>
                    <a:pt x="18" y="106"/>
                  </a:lnTo>
                  <a:lnTo>
                    <a:pt x="18" y="101"/>
                  </a:lnTo>
                  <a:lnTo>
                    <a:pt x="19" y="98"/>
                  </a:lnTo>
                  <a:lnTo>
                    <a:pt x="21" y="93"/>
                  </a:lnTo>
                  <a:lnTo>
                    <a:pt x="22" y="88"/>
                  </a:lnTo>
                  <a:lnTo>
                    <a:pt x="22" y="82"/>
                  </a:lnTo>
                  <a:lnTo>
                    <a:pt x="23" y="77"/>
                  </a:lnTo>
                  <a:lnTo>
                    <a:pt x="24" y="72"/>
                  </a:lnTo>
                  <a:lnTo>
                    <a:pt x="26" y="67"/>
                  </a:lnTo>
                  <a:lnTo>
                    <a:pt x="27" y="60"/>
                  </a:lnTo>
                  <a:lnTo>
                    <a:pt x="29" y="56"/>
                  </a:lnTo>
                  <a:lnTo>
                    <a:pt x="29" y="49"/>
                  </a:lnTo>
                  <a:lnTo>
                    <a:pt x="31" y="44"/>
                  </a:lnTo>
                  <a:lnTo>
                    <a:pt x="32" y="39"/>
                  </a:lnTo>
                  <a:lnTo>
                    <a:pt x="33" y="34"/>
                  </a:lnTo>
                  <a:lnTo>
                    <a:pt x="34" y="28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8" y="17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43" y="0"/>
                  </a:lnTo>
                  <a:lnTo>
                    <a:pt x="13" y="56"/>
                  </a:lnTo>
                  <a:lnTo>
                    <a:pt x="13" y="56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1644" y="2027"/>
              <a:ext cx="11" cy="55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5" y="46"/>
                </a:cxn>
                <a:cxn ang="0">
                  <a:pos x="38" y="53"/>
                </a:cxn>
                <a:cxn ang="0">
                  <a:pos x="40" y="61"/>
                </a:cxn>
                <a:cxn ang="0">
                  <a:pos x="43" y="68"/>
                </a:cxn>
                <a:cxn ang="0">
                  <a:pos x="45" y="77"/>
                </a:cxn>
                <a:cxn ang="0">
                  <a:pos x="47" y="87"/>
                </a:cxn>
                <a:cxn ang="0">
                  <a:pos x="49" y="97"/>
                </a:cxn>
                <a:cxn ang="0">
                  <a:pos x="50" y="107"/>
                </a:cxn>
                <a:cxn ang="0">
                  <a:pos x="51" y="116"/>
                </a:cxn>
                <a:cxn ang="0">
                  <a:pos x="51" y="126"/>
                </a:cxn>
                <a:cxn ang="0">
                  <a:pos x="51" y="138"/>
                </a:cxn>
                <a:cxn ang="0">
                  <a:pos x="51" y="146"/>
                </a:cxn>
                <a:cxn ang="0">
                  <a:pos x="51" y="157"/>
                </a:cxn>
                <a:cxn ang="0">
                  <a:pos x="50" y="167"/>
                </a:cxn>
                <a:cxn ang="0">
                  <a:pos x="47" y="175"/>
                </a:cxn>
                <a:cxn ang="0">
                  <a:pos x="44" y="185"/>
                </a:cxn>
                <a:cxn ang="0">
                  <a:pos x="40" y="193"/>
                </a:cxn>
                <a:cxn ang="0">
                  <a:pos x="36" y="203"/>
                </a:cxn>
                <a:cxn ang="0">
                  <a:pos x="33" y="213"/>
                </a:cxn>
                <a:cxn ang="0">
                  <a:pos x="29" y="222"/>
                </a:cxn>
                <a:cxn ang="0">
                  <a:pos x="25" y="232"/>
                </a:cxn>
                <a:cxn ang="0">
                  <a:pos x="21" y="239"/>
                </a:cxn>
                <a:cxn ang="0">
                  <a:pos x="16" y="248"/>
                </a:cxn>
                <a:cxn ang="0">
                  <a:pos x="13" y="255"/>
                </a:cxn>
                <a:cxn ang="0">
                  <a:pos x="8" y="264"/>
                </a:cxn>
                <a:cxn ang="0">
                  <a:pos x="3" y="273"/>
                </a:cxn>
                <a:cxn ang="0">
                  <a:pos x="0" y="275"/>
                </a:cxn>
                <a:cxn ang="0">
                  <a:pos x="0" y="271"/>
                </a:cxn>
                <a:cxn ang="0">
                  <a:pos x="2" y="263"/>
                </a:cxn>
                <a:cxn ang="0">
                  <a:pos x="3" y="255"/>
                </a:cxn>
                <a:cxn ang="0">
                  <a:pos x="5" y="247"/>
                </a:cxn>
                <a:cxn ang="0">
                  <a:pos x="8" y="238"/>
                </a:cxn>
                <a:cxn ang="0">
                  <a:pos x="10" y="228"/>
                </a:cxn>
                <a:cxn ang="0">
                  <a:pos x="13" y="217"/>
                </a:cxn>
                <a:cxn ang="0">
                  <a:pos x="15" y="207"/>
                </a:cxn>
                <a:cxn ang="0">
                  <a:pos x="18" y="196"/>
                </a:cxn>
                <a:cxn ang="0">
                  <a:pos x="20" y="185"/>
                </a:cxn>
                <a:cxn ang="0">
                  <a:pos x="23" y="175"/>
                </a:cxn>
                <a:cxn ang="0">
                  <a:pos x="25" y="165"/>
                </a:cxn>
                <a:cxn ang="0">
                  <a:pos x="28" y="155"/>
                </a:cxn>
                <a:cxn ang="0">
                  <a:pos x="29" y="147"/>
                </a:cxn>
                <a:cxn ang="0">
                  <a:pos x="30" y="141"/>
                </a:cxn>
                <a:cxn ang="0">
                  <a:pos x="30" y="135"/>
                </a:cxn>
                <a:cxn ang="0">
                  <a:pos x="29" y="128"/>
                </a:cxn>
                <a:cxn ang="0">
                  <a:pos x="29" y="120"/>
                </a:cxn>
                <a:cxn ang="0">
                  <a:pos x="28" y="110"/>
                </a:cxn>
                <a:cxn ang="0">
                  <a:pos x="28" y="99"/>
                </a:cxn>
                <a:cxn ang="0">
                  <a:pos x="26" y="88"/>
                </a:cxn>
                <a:cxn ang="0">
                  <a:pos x="25" y="77"/>
                </a:cxn>
                <a:cxn ang="0">
                  <a:pos x="24" y="64"/>
                </a:cxn>
                <a:cxn ang="0">
                  <a:pos x="23" y="53"/>
                </a:cxn>
                <a:cxn ang="0">
                  <a:pos x="21" y="41"/>
                </a:cxn>
                <a:cxn ang="0">
                  <a:pos x="20" y="31"/>
                </a:cxn>
                <a:cxn ang="0">
                  <a:pos x="19" y="21"/>
                </a:cxn>
                <a:cxn ang="0">
                  <a:pos x="19" y="14"/>
                </a:cxn>
                <a:cxn ang="0">
                  <a:pos x="18" y="6"/>
                </a:cxn>
                <a:cxn ang="0">
                  <a:pos x="18" y="1"/>
                </a:cxn>
                <a:cxn ang="0">
                  <a:pos x="31" y="32"/>
                </a:cxn>
              </a:cxnLst>
              <a:rect l="0" t="0" r="r" b="b"/>
              <a:pathLst>
                <a:path w="52" h="275">
                  <a:moveTo>
                    <a:pt x="31" y="32"/>
                  </a:moveTo>
                  <a:lnTo>
                    <a:pt x="33" y="36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8" y="53"/>
                  </a:lnTo>
                  <a:lnTo>
                    <a:pt x="39" y="57"/>
                  </a:lnTo>
                  <a:lnTo>
                    <a:pt x="40" y="61"/>
                  </a:lnTo>
                  <a:lnTo>
                    <a:pt x="41" y="64"/>
                  </a:lnTo>
                  <a:lnTo>
                    <a:pt x="43" y="68"/>
                  </a:lnTo>
                  <a:lnTo>
                    <a:pt x="44" y="73"/>
                  </a:lnTo>
                  <a:lnTo>
                    <a:pt x="45" y="77"/>
                  </a:lnTo>
                  <a:lnTo>
                    <a:pt x="46" y="82"/>
                  </a:lnTo>
                  <a:lnTo>
                    <a:pt x="47" y="87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0" y="102"/>
                  </a:lnTo>
                  <a:lnTo>
                    <a:pt x="50" y="107"/>
                  </a:lnTo>
                  <a:lnTo>
                    <a:pt x="51" y="111"/>
                  </a:lnTo>
                  <a:lnTo>
                    <a:pt x="51" y="116"/>
                  </a:lnTo>
                  <a:lnTo>
                    <a:pt x="51" y="123"/>
                  </a:lnTo>
                  <a:lnTo>
                    <a:pt x="51" y="126"/>
                  </a:lnTo>
                  <a:lnTo>
                    <a:pt x="52" y="133"/>
                  </a:lnTo>
                  <a:lnTo>
                    <a:pt x="51" y="138"/>
                  </a:lnTo>
                  <a:lnTo>
                    <a:pt x="51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1" y="157"/>
                  </a:lnTo>
                  <a:lnTo>
                    <a:pt x="50" y="162"/>
                  </a:lnTo>
                  <a:lnTo>
                    <a:pt x="50" y="167"/>
                  </a:lnTo>
                  <a:lnTo>
                    <a:pt x="49" y="171"/>
                  </a:lnTo>
                  <a:lnTo>
                    <a:pt x="47" y="175"/>
                  </a:lnTo>
                  <a:lnTo>
                    <a:pt x="45" y="180"/>
                  </a:lnTo>
                  <a:lnTo>
                    <a:pt x="44" y="185"/>
                  </a:lnTo>
                  <a:lnTo>
                    <a:pt x="43" y="190"/>
                  </a:lnTo>
                  <a:lnTo>
                    <a:pt x="40" y="193"/>
                  </a:lnTo>
                  <a:lnTo>
                    <a:pt x="39" y="198"/>
                  </a:lnTo>
                  <a:lnTo>
                    <a:pt x="36" y="203"/>
                  </a:lnTo>
                  <a:lnTo>
                    <a:pt x="35" y="208"/>
                  </a:lnTo>
                  <a:lnTo>
                    <a:pt x="33" y="213"/>
                  </a:lnTo>
                  <a:lnTo>
                    <a:pt x="31" y="217"/>
                  </a:lnTo>
                  <a:lnTo>
                    <a:pt x="29" y="222"/>
                  </a:lnTo>
                  <a:lnTo>
                    <a:pt x="28" y="227"/>
                  </a:lnTo>
                  <a:lnTo>
                    <a:pt x="25" y="232"/>
                  </a:lnTo>
                  <a:lnTo>
                    <a:pt x="23" y="235"/>
                  </a:lnTo>
                  <a:lnTo>
                    <a:pt x="21" y="239"/>
                  </a:lnTo>
                  <a:lnTo>
                    <a:pt x="19" y="244"/>
                  </a:lnTo>
                  <a:lnTo>
                    <a:pt x="16" y="248"/>
                  </a:lnTo>
                  <a:lnTo>
                    <a:pt x="15" y="252"/>
                  </a:lnTo>
                  <a:lnTo>
                    <a:pt x="13" y="255"/>
                  </a:lnTo>
                  <a:lnTo>
                    <a:pt x="12" y="259"/>
                  </a:lnTo>
                  <a:lnTo>
                    <a:pt x="8" y="264"/>
                  </a:lnTo>
                  <a:lnTo>
                    <a:pt x="5" y="269"/>
                  </a:lnTo>
                  <a:lnTo>
                    <a:pt x="3" y="273"/>
                  </a:lnTo>
                  <a:lnTo>
                    <a:pt x="2" y="275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6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3" y="255"/>
                  </a:lnTo>
                  <a:lnTo>
                    <a:pt x="4" y="252"/>
                  </a:lnTo>
                  <a:lnTo>
                    <a:pt x="5" y="247"/>
                  </a:lnTo>
                  <a:lnTo>
                    <a:pt x="7" y="243"/>
                  </a:lnTo>
                  <a:lnTo>
                    <a:pt x="8" y="238"/>
                  </a:lnTo>
                  <a:lnTo>
                    <a:pt x="9" y="233"/>
                  </a:lnTo>
                  <a:lnTo>
                    <a:pt x="10" y="228"/>
                  </a:lnTo>
                  <a:lnTo>
                    <a:pt x="12" y="223"/>
                  </a:lnTo>
                  <a:lnTo>
                    <a:pt x="13" y="217"/>
                  </a:lnTo>
                  <a:lnTo>
                    <a:pt x="14" y="213"/>
                  </a:lnTo>
                  <a:lnTo>
                    <a:pt x="15" y="207"/>
                  </a:lnTo>
                  <a:lnTo>
                    <a:pt x="16" y="201"/>
                  </a:lnTo>
                  <a:lnTo>
                    <a:pt x="18" y="196"/>
                  </a:lnTo>
                  <a:lnTo>
                    <a:pt x="19" y="191"/>
                  </a:lnTo>
                  <a:lnTo>
                    <a:pt x="20" y="185"/>
                  </a:lnTo>
                  <a:lnTo>
                    <a:pt x="21" y="180"/>
                  </a:lnTo>
                  <a:lnTo>
                    <a:pt x="23" y="175"/>
                  </a:lnTo>
                  <a:lnTo>
                    <a:pt x="25" y="170"/>
                  </a:lnTo>
                  <a:lnTo>
                    <a:pt x="25" y="165"/>
                  </a:lnTo>
                  <a:lnTo>
                    <a:pt x="26" y="160"/>
                  </a:lnTo>
                  <a:lnTo>
                    <a:pt x="28" y="155"/>
                  </a:lnTo>
                  <a:lnTo>
                    <a:pt x="29" y="151"/>
                  </a:lnTo>
                  <a:lnTo>
                    <a:pt x="29" y="147"/>
                  </a:lnTo>
                  <a:lnTo>
                    <a:pt x="29" y="145"/>
                  </a:lnTo>
                  <a:lnTo>
                    <a:pt x="30" y="141"/>
                  </a:lnTo>
                  <a:lnTo>
                    <a:pt x="30" y="139"/>
                  </a:lnTo>
                  <a:lnTo>
                    <a:pt x="30" y="135"/>
                  </a:lnTo>
                  <a:lnTo>
                    <a:pt x="30" y="133"/>
                  </a:lnTo>
                  <a:lnTo>
                    <a:pt x="29" y="128"/>
                  </a:lnTo>
                  <a:lnTo>
                    <a:pt x="29" y="124"/>
                  </a:lnTo>
                  <a:lnTo>
                    <a:pt x="29" y="120"/>
                  </a:lnTo>
                  <a:lnTo>
                    <a:pt x="29" y="115"/>
                  </a:lnTo>
                  <a:lnTo>
                    <a:pt x="28" y="110"/>
                  </a:lnTo>
                  <a:lnTo>
                    <a:pt x="28" y="105"/>
                  </a:lnTo>
                  <a:lnTo>
                    <a:pt x="28" y="99"/>
                  </a:lnTo>
                  <a:lnTo>
                    <a:pt x="26" y="94"/>
                  </a:lnTo>
                  <a:lnTo>
                    <a:pt x="26" y="88"/>
                  </a:lnTo>
                  <a:lnTo>
                    <a:pt x="25" y="82"/>
                  </a:lnTo>
                  <a:lnTo>
                    <a:pt x="25" y="77"/>
                  </a:lnTo>
                  <a:lnTo>
                    <a:pt x="24" y="71"/>
                  </a:lnTo>
                  <a:lnTo>
                    <a:pt x="24" y="64"/>
                  </a:lnTo>
                  <a:lnTo>
                    <a:pt x="24" y="58"/>
                  </a:lnTo>
                  <a:lnTo>
                    <a:pt x="23" y="53"/>
                  </a:lnTo>
                  <a:lnTo>
                    <a:pt x="21" y="47"/>
                  </a:lnTo>
                  <a:lnTo>
                    <a:pt x="21" y="41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19" y="2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31" y="32"/>
                  </a:lnTo>
                  <a:lnTo>
                    <a:pt x="31" y="32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1707" y="2020"/>
              <a:ext cx="13" cy="65"/>
            </a:xfrm>
            <a:custGeom>
              <a:avLst/>
              <a:gdLst/>
              <a:ahLst/>
              <a:cxnLst>
                <a:cxn ang="0">
                  <a:pos x="40" y="35"/>
                </a:cxn>
                <a:cxn ang="0">
                  <a:pos x="42" y="46"/>
                </a:cxn>
                <a:cxn ang="0">
                  <a:pos x="46" y="61"/>
                </a:cxn>
                <a:cxn ang="0">
                  <a:pos x="50" y="77"/>
                </a:cxn>
                <a:cxn ang="0">
                  <a:pos x="53" y="96"/>
                </a:cxn>
                <a:cxn ang="0">
                  <a:pos x="57" y="114"/>
                </a:cxn>
                <a:cxn ang="0">
                  <a:pos x="60" y="127"/>
                </a:cxn>
                <a:cxn ang="0">
                  <a:pos x="61" y="141"/>
                </a:cxn>
                <a:cxn ang="0">
                  <a:pos x="62" y="154"/>
                </a:cxn>
                <a:cxn ang="0">
                  <a:pos x="62" y="167"/>
                </a:cxn>
                <a:cxn ang="0">
                  <a:pos x="62" y="184"/>
                </a:cxn>
                <a:cxn ang="0">
                  <a:pos x="60" y="201"/>
                </a:cxn>
                <a:cxn ang="0">
                  <a:pos x="56" y="215"/>
                </a:cxn>
                <a:cxn ang="0">
                  <a:pos x="50" y="231"/>
                </a:cxn>
                <a:cxn ang="0">
                  <a:pos x="43" y="248"/>
                </a:cxn>
                <a:cxn ang="0">
                  <a:pos x="36" y="263"/>
                </a:cxn>
                <a:cxn ang="0">
                  <a:pos x="29" y="279"/>
                </a:cxn>
                <a:cxn ang="0">
                  <a:pos x="22" y="294"/>
                </a:cxn>
                <a:cxn ang="0">
                  <a:pos x="15" y="305"/>
                </a:cxn>
                <a:cxn ang="0">
                  <a:pos x="9" y="315"/>
                </a:cxn>
                <a:cxn ang="0">
                  <a:pos x="3" y="325"/>
                </a:cxn>
                <a:cxn ang="0">
                  <a:pos x="0" y="322"/>
                </a:cxn>
                <a:cxn ang="0">
                  <a:pos x="3" y="309"/>
                </a:cxn>
                <a:cxn ang="0">
                  <a:pos x="6" y="294"/>
                </a:cxn>
                <a:cxn ang="0">
                  <a:pos x="11" y="279"/>
                </a:cxn>
                <a:cxn ang="0">
                  <a:pos x="16" y="261"/>
                </a:cxn>
                <a:cxn ang="0">
                  <a:pos x="21" y="243"/>
                </a:cxn>
                <a:cxn ang="0">
                  <a:pos x="26" y="225"/>
                </a:cxn>
                <a:cxn ang="0">
                  <a:pos x="31" y="207"/>
                </a:cxn>
                <a:cxn ang="0">
                  <a:pos x="34" y="193"/>
                </a:cxn>
                <a:cxn ang="0">
                  <a:pos x="36" y="180"/>
                </a:cxn>
                <a:cxn ang="0">
                  <a:pos x="37" y="170"/>
                </a:cxn>
                <a:cxn ang="0">
                  <a:pos x="37" y="157"/>
                </a:cxn>
                <a:cxn ang="0">
                  <a:pos x="36" y="139"/>
                </a:cxn>
                <a:cxn ang="0">
                  <a:pos x="35" y="127"/>
                </a:cxn>
                <a:cxn ang="0">
                  <a:pos x="34" y="116"/>
                </a:cxn>
                <a:cxn ang="0">
                  <a:pos x="34" y="106"/>
                </a:cxn>
                <a:cxn ang="0">
                  <a:pos x="32" y="93"/>
                </a:cxn>
                <a:cxn ang="0">
                  <a:pos x="31" y="83"/>
                </a:cxn>
                <a:cxn ang="0">
                  <a:pos x="30" y="71"/>
                </a:cxn>
                <a:cxn ang="0">
                  <a:pos x="29" y="61"/>
                </a:cxn>
                <a:cxn ang="0">
                  <a:pos x="27" y="50"/>
                </a:cxn>
                <a:cxn ang="0">
                  <a:pos x="26" y="40"/>
                </a:cxn>
                <a:cxn ang="0">
                  <a:pos x="26" y="28"/>
                </a:cxn>
                <a:cxn ang="0">
                  <a:pos x="24" y="13"/>
                </a:cxn>
                <a:cxn ang="0">
                  <a:pos x="24" y="2"/>
                </a:cxn>
                <a:cxn ang="0">
                  <a:pos x="39" y="30"/>
                </a:cxn>
              </a:cxnLst>
              <a:rect l="0" t="0" r="r" b="b"/>
              <a:pathLst>
                <a:path w="62" h="325">
                  <a:moveTo>
                    <a:pt x="39" y="30"/>
                  </a:moveTo>
                  <a:lnTo>
                    <a:pt x="39" y="33"/>
                  </a:lnTo>
                  <a:lnTo>
                    <a:pt x="40" y="35"/>
                  </a:lnTo>
                  <a:lnTo>
                    <a:pt x="41" y="39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6" y="61"/>
                  </a:lnTo>
                  <a:lnTo>
                    <a:pt x="47" y="66"/>
                  </a:lnTo>
                  <a:lnTo>
                    <a:pt x="48" y="71"/>
                  </a:lnTo>
                  <a:lnTo>
                    <a:pt x="50" y="77"/>
                  </a:lnTo>
                  <a:lnTo>
                    <a:pt x="51" y="83"/>
                  </a:lnTo>
                  <a:lnTo>
                    <a:pt x="52" y="88"/>
                  </a:lnTo>
                  <a:lnTo>
                    <a:pt x="53" y="96"/>
                  </a:lnTo>
                  <a:lnTo>
                    <a:pt x="55" y="102"/>
                  </a:lnTo>
                  <a:lnTo>
                    <a:pt x="57" y="108"/>
                  </a:lnTo>
                  <a:lnTo>
                    <a:pt x="57" y="114"/>
                  </a:lnTo>
                  <a:lnTo>
                    <a:pt x="58" y="121"/>
                  </a:lnTo>
                  <a:lnTo>
                    <a:pt x="58" y="124"/>
                  </a:lnTo>
                  <a:lnTo>
                    <a:pt x="60" y="127"/>
                  </a:lnTo>
                  <a:lnTo>
                    <a:pt x="60" y="131"/>
                  </a:lnTo>
                  <a:lnTo>
                    <a:pt x="61" y="134"/>
                  </a:lnTo>
                  <a:lnTo>
                    <a:pt x="61" y="141"/>
                  </a:lnTo>
                  <a:lnTo>
                    <a:pt x="61" y="147"/>
                  </a:lnTo>
                  <a:lnTo>
                    <a:pt x="61" y="150"/>
                  </a:lnTo>
                  <a:lnTo>
                    <a:pt x="62" y="154"/>
                  </a:lnTo>
                  <a:lnTo>
                    <a:pt x="62" y="157"/>
                  </a:lnTo>
                  <a:lnTo>
                    <a:pt x="62" y="160"/>
                  </a:lnTo>
                  <a:lnTo>
                    <a:pt x="62" y="167"/>
                  </a:lnTo>
                  <a:lnTo>
                    <a:pt x="62" y="173"/>
                  </a:lnTo>
                  <a:lnTo>
                    <a:pt x="62" y="179"/>
                  </a:lnTo>
                  <a:lnTo>
                    <a:pt x="62" y="184"/>
                  </a:lnTo>
                  <a:lnTo>
                    <a:pt x="61" y="190"/>
                  </a:lnTo>
                  <a:lnTo>
                    <a:pt x="61" y="195"/>
                  </a:lnTo>
                  <a:lnTo>
                    <a:pt x="60" y="201"/>
                  </a:lnTo>
                  <a:lnTo>
                    <a:pt x="60" y="206"/>
                  </a:lnTo>
                  <a:lnTo>
                    <a:pt x="57" y="210"/>
                  </a:lnTo>
                  <a:lnTo>
                    <a:pt x="56" y="215"/>
                  </a:lnTo>
                  <a:lnTo>
                    <a:pt x="53" y="221"/>
                  </a:lnTo>
                  <a:lnTo>
                    <a:pt x="52" y="226"/>
                  </a:lnTo>
                  <a:lnTo>
                    <a:pt x="50" y="231"/>
                  </a:lnTo>
                  <a:lnTo>
                    <a:pt x="47" y="237"/>
                  </a:lnTo>
                  <a:lnTo>
                    <a:pt x="46" y="242"/>
                  </a:lnTo>
                  <a:lnTo>
                    <a:pt x="43" y="248"/>
                  </a:lnTo>
                  <a:lnTo>
                    <a:pt x="41" y="252"/>
                  </a:lnTo>
                  <a:lnTo>
                    <a:pt x="39" y="258"/>
                  </a:lnTo>
                  <a:lnTo>
                    <a:pt x="36" y="263"/>
                  </a:lnTo>
                  <a:lnTo>
                    <a:pt x="34" y="269"/>
                  </a:lnTo>
                  <a:lnTo>
                    <a:pt x="31" y="273"/>
                  </a:lnTo>
                  <a:lnTo>
                    <a:pt x="29" y="279"/>
                  </a:lnTo>
                  <a:lnTo>
                    <a:pt x="26" y="284"/>
                  </a:lnTo>
                  <a:lnTo>
                    <a:pt x="25" y="289"/>
                  </a:lnTo>
                  <a:lnTo>
                    <a:pt x="22" y="294"/>
                  </a:lnTo>
                  <a:lnTo>
                    <a:pt x="20" y="298"/>
                  </a:lnTo>
                  <a:lnTo>
                    <a:pt x="17" y="302"/>
                  </a:lnTo>
                  <a:lnTo>
                    <a:pt x="15" y="305"/>
                  </a:lnTo>
                  <a:lnTo>
                    <a:pt x="12" y="309"/>
                  </a:lnTo>
                  <a:lnTo>
                    <a:pt x="11" y="313"/>
                  </a:lnTo>
                  <a:lnTo>
                    <a:pt x="9" y="315"/>
                  </a:lnTo>
                  <a:lnTo>
                    <a:pt x="8" y="318"/>
                  </a:lnTo>
                  <a:lnTo>
                    <a:pt x="4" y="322"/>
                  </a:lnTo>
                  <a:lnTo>
                    <a:pt x="3" y="325"/>
                  </a:lnTo>
                  <a:lnTo>
                    <a:pt x="1" y="325"/>
                  </a:lnTo>
                  <a:lnTo>
                    <a:pt x="1" y="325"/>
                  </a:lnTo>
                  <a:lnTo>
                    <a:pt x="0" y="322"/>
                  </a:lnTo>
                  <a:lnTo>
                    <a:pt x="1" y="317"/>
                  </a:lnTo>
                  <a:lnTo>
                    <a:pt x="3" y="313"/>
                  </a:lnTo>
                  <a:lnTo>
                    <a:pt x="3" y="309"/>
                  </a:lnTo>
                  <a:lnTo>
                    <a:pt x="4" y="304"/>
                  </a:lnTo>
                  <a:lnTo>
                    <a:pt x="5" y="300"/>
                  </a:lnTo>
                  <a:lnTo>
                    <a:pt x="6" y="294"/>
                  </a:lnTo>
                  <a:lnTo>
                    <a:pt x="8" y="289"/>
                  </a:lnTo>
                  <a:lnTo>
                    <a:pt x="9" y="284"/>
                  </a:lnTo>
                  <a:lnTo>
                    <a:pt x="11" y="279"/>
                  </a:lnTo>
                  <a:lnTo>
                    <a:pt x="12" y="273"/>
                  </a:lnTo>
                  <a:lnTo>
                    <a:pt x="15" y="267"/>
                  </a:lnTo>
                  <a:lnTo>
                    <a:pt x="16" y="261"/>
                  </a:lnTo>
                  <a:lnTo>
                    <a:pt x="19" y="256"/>
                  </a:lnTo>
                  <a:lnTo>
                    <a:pt x="20" y="248"/>
                  </a:lnTo>
                  <a:lnTo>
                    <a:pt x="21" y="243"/>
                  </a:lnTo>
                  <a:lnTo>
                    <a:pt x="22" y="236"/>
                  </a:lnTo>
                  <a:lnTo>
                    <a:pt x="24" y="231"/>
                  </a:lnTo>
                  <a:lnTo>
                    <a:pt x="26" y="225"/>
                  </a:lnTo>
                  <a:lnTo>
                    <a:pt x="27" y="219"/>
                  </a:lnTo>
                  <a:lnTo>
                    <a:pt x="29" y="214"/>
                  </a:lnTo>
                  <a:lnTo>
                    <a:pt x="31" y="207"/>
                  </a:lnTo>
                  <a:lnTo>
                    <a:pt x="31" y="202"/>
                  </a:lnTo>
                  <a:lnTo>
                    <a:pt x="32" y="198"/>
                  </a:lnTo>
                  <a:lnTo>
                    <a:pt x="34" y="193"/>
                  </a:lnTo>
                  <a:lnTo>
                    <a:pt x="35" y="188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7" y="176"/>
                  </a:lnTo>
                  <a:lnTo>
                    <a:pt x="37" y="174"/>
                  </a:lnTo>
                  <a:lnTo>
                    <a:pt x="37" y="170"/>
                  </a:lnTo>
                  <a:lnTo>
                    <a:pt x="37" y="167"/>
                  </a:lnTo>
                  <a:lnTo>
                    <a:pt x="37" y="162"/>
                  </a:lnTo>
                  <a:lnTo>
                    <a:pt x="37" y="157"/>
                  </a:lnTo>
                  <a:lnTo>
                    <a:pt x="36" y="152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3"/>
                  </a:lnTo>
                  <a:lnTo>
                    <a:pt x="35" y="131"/>
                  </a:lnTo>
                  <a:lnTo>
                    <a:pt x="35" y="127"/>
                  </a:lnTo>
                  <a:lnTo>
                    <a:pt x="35" y="123"/>
                  </a:lnTo>
                  <a:lnTo>
                    <a:pt x="35" y="119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4" y="106"/>
                  </a:lnTo>
                  <a:lnTo>
                    <a:pt x="32" y="101"/>
                  </a:lnTo>
                  <a:lnTo>
                    <a:pt x="32" y="97"/>
                  </a:lnTo>
                  <a:lnTo>
                    <a:pt x="32" y="93"/>
                  </a:lnTo>
                  <a:lnTo>
                    <a:pt x="32" y="90"/>
                  </a:lnTo>
                  <a:lnTo>
                    <a:pt x="31" y="87"/>
                  </a:lnTo>
                  <a:lnTo>
                    <a:pt x="31" y="83"/>
                  </a:lnTo>
                  <a:lnTo>
                    <a:pt x="31" y="80"/>
                  </a:lnTo>
                  <a:lnTo>
                    <a:pt x="31" y="76"/>
                  </a:lnTo>
                  <a:lnTo>
                    <a:pt x="30" y="71"/>
                  </a:lnTo>
                  <a:lnTo>
                    <a:pt x="30" y="67"/>
                  </a:lnTo>
                  <a:lnTo>
                    <a:pt x="29" y="65"/>
                  </a:lnTo>
                  <a:lnTo>
                    <a:pt x="29" y="61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7" y="50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6" y="23"/>
                  </a:lnTo>
                  <a:lnTo>
                    <a:pt x="25" y="18"/>
                  </a:lnTo>
                  <a:lnTo>
                    <a:pt x="24" y="13"/>
                  </a:lnTo>
                  <a:lnTo>
                    <a:pt x="24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1488" y="2287"/>
              <a:ext cx="122" cy="126"/>
            </a:xfrm>
            <a:custGeom>
              <a:avLst/>
              <a:gdLst/>
              <a:ahLst/>
              <a:cxnLst>
                <a:cxn ang="0">
                  <a:pos x="595" y="4"/>
                </a:cxn>
                <a:cxn ang="0">
                  <a:pos x="584" y="14"/>
                </a:cxn>
                <a:cxn ang="0">
                  <a:pos x="568" y="30"/>
                </a:cxn>
                <a:cxn ang="0">
                  <a:pos x="546" y="50"/>
                </a:cxn>
                <a:cxn ang="0">
                  <a:pos x="520" y="76"/>
                </a:cxn>
                <a:cxn ang="0">
                  <a:pos x="489" y="104"/>
                </a:cxn>
                <a:cxn ang="0">
                  <a:pos x="455" y="135"/>
                </a:cxn>
                <a:cxn ang="0">
                  <a:pos x="419" y="170"/>
                </a:cxn>
                <a:cxn ang="0">
                  <a:pos x="381" y="206"/>
                </a:cxn>
                <a:cxn ang="0">
                  <a:pos x="341" y="243"/>
                </a:cxn>
                <a:cxn ang="0">
                  <a:pos x="303" y="282"/>
                </a:cxn>
                <a:cxn ang="0">
                  <a:pos x="262" y="318"/>
                </a:cxn>
                <a:cxn ang="0">
                  <a:pos x="222" y="355"/>
                </a:cxn>
                <a:cxn ang="0">
                  <a:pos x="185" y="390"/>
                </a:cxn>
                <a:cxn ang="0">
                  <a:pos x="150" y="423"/>
                </a:cxn>
                <a:cxn ang="0">
                  <a:pos x="117" y="454"/>
                </a:cxn>
                <a:cxn ang="0">
                  <a:pos x="88" y="481"/>
                </a:cxn>
                <a:cxn ang="0">
                  <a:pos x="63" y="504"/>
                </a:cxn>
                <a:cxn ang="0">
                  <a:pos x="44" y="524"/>
                </a:cxn>
                <a:cxn ang="0">
                  <a:pos x="29" y="536"/>
                </a:cxn>
                <a:cxn ang="0">
                  <a:pos x="20" y="546"/>
                </a:cxn>
                <a:cxn ang="0">
                  <a:pos x="17" y="552"/>
                </a:cxn>
                <a:cxn ang="0">
                  <a:pos x="15" y="563"/>
                </a:cxn>
                <a:cxn ang="0">
                  <a:pos x="11" y="574"/>
                </a:cxn>
                <a:cxn ang="0">
                  <a:pos x="9" y="588"/>
                </a:cxn>
                <a:cxn ang="0">
                  <a:pos x="5" y="600"/>
                </a:cxn>
                <a:cxn ang="0">
                  <a:pos x="3" y="614"/>
                </a:cxn>
                <a:cxn ang="0">
                  <a:pos x="1" y="624"/>
                </a:cxn>
                <a:cxn ang="0">
                  <a:pos x="1" y="634"/>
                </a:cxn>
                <a:cxn ang="0">
                  <a:pos x="6" y="629"/>
                </a:cxn>
                <a:cxn ang="0">
                  <a:pos x="14" y="622"/>
                </a:cxn>
                <a:cxn ang="0">
                  <a:pos x="29" y="605"/>
                </a:cxn>
                <a:cxn ang="0">
                  <a:pos x="48" y="586"/>
                </a:cxn>
                <a:cxn ang="0">
                  <a:pos x="75" y="561"/>
                </a:cxn>
                <a:cxn ang="0">
                  <a:pos x="106" y="534"/>
                </a:cxn>
                <a:cxn ang="0">
                  <a:pos x="138" y="500"/>
                </a:cxn>
                <a:cxn ang="0">
                  <a:pos x="175" y="465"/>
                </a:cxn>
                <a:cxn ang="0">
                  <a:pos x="215" y="428"/>
                </a:cxn>
                <a:cxn ang="0">
                  <a:pos x="256" y="390"/>
                </a:cxn>
                <a:cxn ang="0">
                  <a:pos x="298" y="351"/>
                </a:cxn>
                <a:cxn ang="0">
                  <a:pos x="339" y="312"/>
                </a:cxn>
                <a:cxn ang="0">
                  <a:pos x="380" y="273"/>
                </a:cxn>
                <a:cxn ang="0">
                  <a:pos x="421" y="236"/>
                </a:cxn>
                <a:cxn ang="0">
                  <a:pos x="458" y="200"/>
                </a:cxn>
                <a:cxn ang="0">
                  <a:pos x="494" y="168"/>
                </a:cxn>
                <a:cxn ang="0">
                  <a:pos x="526" y="137"/>
                </a:cxn>
                <a:cxn ang="0">
                  <a:pos x="553" y="112"/>
                </a:cxn>
                <a:cxn ang="0">
                  <a:pos x="576" y="90"/>
                </a:cxn>
                <a:cxn ang="0">
                  <a:pos x="593" y="75"/>
                </a:cxn>
                <a:cxn ang="0">
                  <a:pos x="604" y="65"/>
                </a:cxn>
                <a:cxn ang="0">
                  <a:pos x="608" y="62"/>
                </a:cxn>
              </a:cxnLst>
              <a:rect l="0" t="0" r="r" b="b"/>
              <a:pathLst>
                <a:path w="608" h="634">
                  <a:moveTo>
                    <a:pt x="599" y="0"/>
                  </a:moveTo>
                  <a:lnTo>
                    <a:pt x="597" y="2"/>
                  </a:lnTo>
                  <a:lnTo>
                    <a:pt x="595" y="4"/>
                  </a:lnTo>
                  <a:lnTo>
                    <a:pt x="592" y="7"/>
                  </a:lnTo>
                  <a:lnTo>
                    <a:pt x="589" y="10"/>
                  </a:lnTo>
                  <a:lnTo>
                    <a:pt x="584" y="14"/>
                  </a:lnTo>
                  <a:lnTo>
                    <a:pt x="579" y="19"/>
                  </a:lnTo>
                  <a:lnTo>
                    <a:pt x="573" y="24"/>
                  </a:lnTo>
                  <a:lnTo>
                    <a:pt x="568" y="30"/>
                  </a:lnTo>
                  <a:lnTo>
                    <a:pt x="561" y="36"/>
                  </a:lnTo>
                  <a:lnTo>
                    <a:pt x="553" y="42"/>
                  </a:lnTo>
                  <a:lnTo>
                    <a:pt x="546" y="50"/>
                  </a:lnTo>
                  <a:lnTo>
                    <a:pt x="538" y="59"/>
                  </a:lnTo>
                  <a:lnTo>
                    <a:pt x="528" y="66"/>
                  </a:lnTo>
                  <a:lnTo>
                    <a:pt x="520" y="76"/>
                  </a:lnTo>
                  <a:lnTo>
                    <a:pt x="510" y="85"/>
                  </a:lnTo>
                  <a:lnTo>
                    <a:pt x="500" y="95"/>
                  </a:lnTo>
                  <a:lnTo>
                    <a:pt x="489" y="104"/>
                  </a:lnTo>
                  <a:lnTo>
                    <a:pt x="479" y="114"/>
                  </a:lnTo>
                  <a:lnTo>
                    <a:pt x="466" y="126"/>
                  </a:lnTo>
                  <a:lnTo>
                    <a:pt x="455" y="135"/>
                  </a:lnTo>
                  <a:lnTo>
                    <a:pt x="443" y="147"/>
                  </a:lnTo>
                  <a:lnTo>
                    <a:pt x="432" y="158"/>
                  </a:lnTo>
                  <a:lnTo>
                    <a:pt x="419" y="170"/>
                  </a:lnTo>
                  <a:lnTo>
                    <a:pt x="407" y="183"/>
                  </a:lnTo>
                  <a:lnTo>
                    <a:pt x="393" y="194"/>
                  </a:lnTo>
                  <a:lnTo>
                    <a:pt x="381" y="206"/>
                  </a:lnTo>
                  <a:lnTo>
                    <a:pt x="368" y="219"/>
                  </a:lnTo>
                  <a:lnTo>
                    <a:pt x="355" y="231"/>
                  </a:lnTo>
                  <a:lnTo>
                    <a:pt x="341" y="243"/>
                  </a:lnTo>
                  <a:lnTo>
                    <a:pt x="329" y="256"/>
                  </a:lnTo>
                  <a:lnTo>
                    <a:pt x="315" y="269"/>
                  </a:lnTo>
                  <a:lnTo>
                    <a:pt x="303" y="282"/>
                  </a:lnTo>
                  <a:lnTo>
                    <a:pt x="288" y="294"/>
                  </a:lnTo>
                  <a:lnTo>
                    <a:pt x="275" y="307"/>
                  </a:lnTo>
                  <a:lnTo>
                    <a:pt x="262" y="318"/>
                  </a:lnTo>
                  <a:lnTo>
                    <a:pt x="249" y="331"/>
                  </a:lnTo>
                  <a:lnTo>
                    <a:pt x="236" y="343"/>
                  </a:lnTo>
                  <a:lnTo>
                    <a:pt x="222" y="355"/>
                  </a:lnTo>
                  <a:lnTo>
                    <a:pt x="210" y="366"/>
                  </a:lnTo>
                  <a:lnTo>
                    <a:pt x="197" y="379"/>
                  </a:lnTo>
                  <a:lnTo>
                    <a:pt x="185" y="390"/>
                  </a:lnTo>
                  <a:lnTo>
                    <a:pt x="174" y="402"/>
                  </a:lnTo>
                  <a:lnTo>
                    <a:pt x="161" y="412"/>
                  </a:lnTo>
                  <a:lnTo>
                    <a:pt x="150" y="423"/>
                  </a:lnTo>
                  <a:lnTo>
                    <a:pt x="138" y="434"/>
                  </a:lnTo>
                  <a:lnTo>
                    <a:pt x="128" y="444"/>
                  </a:lnTo>
                  <a:lnTo>
                    <a:pt x="117" y="454"/>
                  </a:lnTo>
                  <a:lnTo>
                    <a:pt x="108" y="464"/>
                  </a:lnTo>
                  <a:lnTo>
                    <a:pt x="97" y="473"/>
                  </a:lnTo>
                  <a:lnTo>
                    <a:pt x="88" y="481"/>
                  </a:lnTo>
                  <a:lnTo>
                    <a:pt x="79" y="489"/>
                  </a:lnTo>
                  <a:lnTo>
                    <a:pt x="71" y="498"/>
                  </a:lnTo>
                  <a:lnTo>
                    <a:pt x="63" y="504"/>
                  </a:lnTo>
                  <a:lnTo>
                    <a:pt x="56" y="511"/>
                  </a:lnTo>
                  <a:lnTo>
                    <a:pt x="48" y="517"/>
                  </a:lnTo>
                  <a:lnTo>
                    <a:pt x="44" y="524"/>
                  </a:lnTo>
                  <a:lnTo>
                    <a:pt x="37" y="529"/>
                  </a:lnTo>
                  <a:lnTo>
                    <a:pt x="32" y="532"/>
                  </a:lnTo>
                  <a:lnTo>
                    <a:pt x="29" y="536"/>
                  </a:lnTo>
                  <a:lnTo>
                    <a:pt x="26" y="541"/>
                  </a:lnTo>
                  <a:lnTo>
                    <a:pt x="21" y="545"/>
                  </a:lnTo>
                  <a:lnTo>
                    <a:pt x="20" y="546"/>
                  </a:lnTo>
                  <a:lnTo>
                    <a:pt x="20" y="547"/>
                  </a:lnTo>
                  <a:lnTo>
                    <a:pt x="19" y="551"/>
                  </a:lnTo>
                  <a:lnTo>
                    <a:pt x="17" y="552"/>
                  </a:lnTo>
                  <a:lnTo>
                    <a:pt x="16" y="556"/>
                  </a:lnTo>
                  <a:lnTo>
                    <a:pt x="16" y="560"/>
                  </a:lnTo>
                  <a:lnTo>
                    <a:pt x="15" y="563"/>
                  </a:lnTo>
                  <a:lnTo>
                    <a:pt x="14" y="567"/>
                  </a:lnTo>
                  <a:lnTo>
                    <a:pt x="13" y="569"/>
                  </a:lnTo>
                  <a:lnTo>
                    <a:pt x="11" y="574"/>
                  </a:lnTo>
                  <a:lnTo>
                    <a:pt x="11" y="579"/>
                  </a:lnTo>
                  <a:lnTo>
                    <a:pt x="10" y="583"/>
                  </a:lnTo>
                  <a:lnTo>
                    <a:pt x="9" y="588"/>
                  </a:lnTo>
                  <a:lnTo>
                    <a:pt x="8" y="592"/>
                  </a:lnTo>
                  <a:lnTo>
                    <a:pt x="8" y="597"/>
                  </a:lnTo>
                  <a:lnTo>
                    <a:pt x="5" y="600"/>
                  </a:lnTo>
                  <a:lnTo>
                    <a:pt x="5" y="605"/>
                  </a:lnTo>
                  <a:lnTo>
                    <a:pt x="4" y="609"/>
                  </a:lnTo>
                  <a:lnTo>
                    <a:pt x="3" y="614"/>
                  </a:lnTo>
                  <a:lnTo>
                    <a:pt x="1" y="618"/>
                  </a:lnTo>
                  <a:lnTo>
                    <a:pt x="1" y="620"/>
                  </a:lnTo>
                  <a:lnTo>
                    <a:pt x="1" y="624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1" y="634"/>
                  </a:lnTo>
                  <a:lnTo>
                    <a:pt x="3" y="634"/>
                  </a:lnTo>
                  <a:lnTo>
                    <a:pt x="5" y="631"/>
                  </a:lnTo>
                  <a:lnTo>
                    <a:pt x="6" y="629"/>
                  </a:lnTo>
                  <a:lnTo>
                    <a:pt x="8" y="628"/>
                  </a:lnTo>
                  <a:lnTo>
                    <a:pt x="10" y="624"/>
                  </a:lnTo>
                  <a:lnTo>
                    <a:pt x="14" y="622"/>
                  </a:lnTo>
                  <a:lnTo>
                    <a:pt x="17" y="617"/>
                  </a:lnTo>
                  <a:lnTo>
                    <a:pt x="22" y="612"/>
                  </a:lnTo>
                  <a:lnTo>
                    <a:pt x="29" y="605"/>
                  </a:lnTo>
                  <a:lnTo>
                    <a:pt x="35" y="600"/>
                  </a:lnTo>
                  <a:lnTo>
                    <a:pt x="41" y="593"/>
                  </a:lnTo>
                  <a:lnTo>
                    <a:pt x="48" y="586"/>
                  </a:lnTo>
                  <a:lnTo>
                    <a:pt x="57" y="578"/>
                  </a:lnTo>
                  <a:lnTo>
                    <a:pt x="66" y="569"/>
                  </a:lnTo>
                  <a:lnTo>
                    <a:pt x="75" y="561"/>
                  </a:lnTo>
                  <a:lnTo>
                    <a:pt x="84" y="552"/>
                  </a:lnTo>
                  <a:lnTo>
                    <a:pt x="94" y="543"/>
                  </a:lnTo>
                  <a:lnTo>
                    <a:pt x="106" y="534"/>
                  </a:lnTo>
                  <a:lnTo>
                    <a:pt x="115" y="522"/>
                  </a:lnTo>
                  <a:lnTo>
                    <a:pt x="127" y="511"/>
                  </a:lnTo>
                  <a:lnTo>
                    <a:pt x="138" y="500"/>
                  </a:lnTo>
                  <a:lnTo>
                    <a:pt x="150" y="489"/>
                  </a:lnTo>
                  <a:lnTo>
                    <a:pt x="163" y="478"/>
                  </a:lnTo>
                  <a:lnTo>
                    <a:pt x="175" y="465"/>
                  </a:lnTo>
                  <a:lnTo>
                    <a:pt x="189" y="454"/>
                  </a:lnTo>
                  <a:lnTo>
                    <a:pt x="201" y="442"/>
                  </a:lnTo>
                  <a:lnTo>
                    <a:pt x="215" y="428"/>
                  </a:lnTo>
                  <a:lnTo>
                    <a:pt x="228" y="416"/>
                  </a:lnTo>
                  <a:lnTo>
                    <a:pt x="241" y="403"/>
                  </a:lnTo>
                  <a:lnTo>
                    <a:pt x="256" y="390"/>
                  </a:lnTo>
                  <a:lnTo>
                    <a:pt x="269" y="377"/>
                  </a:lnTo>
                  <a:lnTo>
                    <a:pt x="284" y="364"/>
                  </a:lnTo>
                  <a:lnTo>
                    <a:pt x="298" y="351"/>
                  </a:lnTo>
                  <a:lnTo>
                    <a:pt x="311" y="339"/>
                  </a:lnTo>
                  <a:lnTo>
                    <a:pt x="325" y="325"/>
                  </a:lnTo>
                  <a:lnTo>
                    <a:pt x="339" y="312"/>
                  </a:lnTo>
                  <a:lnTo>
                    <a:pt x="352" y="298"/>
                  </a:lnTo>
                  <a:lnTo>
                    <a:pt x="367" y="286"/>
                  </a:lnTo>
                  <a:lnTo>
                    <a:pt x="380" y="273"/>
                  </a:lnTo>
                  <a:lnTo>
                    <a:pt x="393" y="261"/>
                  </a:lnTo>
                  <a:lnTo>
                    <a:pt x="407" y="248"/>
                  </a:lnTo>
                  <a:lnTo>
                    <a:pt x="421" y="236"/>
                  </a:lnTo>
                  <a:lnTo>
                    <a:pt x="433" y="224"/>
                  </a:lnTo>
                  <a:lnTo>
                    <a:pt x="445" y="211"/>
                  </a:lnTo>
                  <a:lnTo>
                    <a:pt x="458" y="200"/>
                  </a:lnTo>
                  <a:lnTo>
                    <a:pt x="470" y="189"/>
                  </a:lnTo>
                  <a:lnTo>
                    <a:pt x="483" y="178"/>
                  </a:lnTo>
                  <a:lnTo>
                    <a:pt x="494" y="168"/>
                  </a:lnTo>
                  <a:lnTo>
                    <a:pt x="505" y="157"/>
                  </a:lnTo>
                  <a:lnTo>
                    <a:pt x="516" y="148"/>
                  </a:lnTo>
                  <a:lnTo>
                    <a:pt x="526" y="137"/>
                  </a:lnTo>
                  <a:lnTo>
                    <a:pt x="535" y="128"/>
                  </a:lnTo>
                  <a:lnTo>
                    <a:pt x="545" y="119"/>
                  </a:lnTo>
                  <a:lnTo>
                    <a:pt x="553" y="112"/>
                  </a:lnTo>
                  <a:lnTo>
                    <a:pt x="561" y="103"/>
                  </a:lnTo>
                  <a:lnTo>
                    <a:pt x="569" y="97"/>
                  </a:lnTo>
                  <a:lnTo>
                    <a:pt x="576" y="90"/>
                  </a:lnTo>
                  <a:lnTo>
                    <a:pt x="583" y="85"/>
                  </a:lnTo>
                  <a:lnTo>
                    <a:pt x="588" y="80"/>
                  </a:lnTo>
                  <a:lnTo>
                    <a:pt x="593" y="75"/>
                  </a:lnTo>
                  <a:lnTo>
                    <a:pt x="597" y="71"/>
                  </a:lnTo>
                  <a:lnTo>
                    <a:pt x="600" y="67"/>
                  </a:lnTo>
                  <a:lnTo>
                    <a:pt x="604" y="65"/>
                  </a:lnTo>
                  <a:lnTo>
                    <a:pt x="607" y="64"/>
                  </a:lnTo>
                  <a:lnTo>
                    <a:pt x="608" y="62"/>
                  </a:lnTo>
                  <a:lnTo>
                    <a:pt x="608" y="62"/>
                  </a:lnTo>
                  <a:lnTo>
                    <a:pt x="599" y="0"/>
                  </a:lnTo>
                  <a:lnTo>
                    <a:pt x="599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1506" y="2285"/>
              <a:ext cx="43" cy="4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15" y="182"/>
                </a:cxn>
                <a:cxn ang="0">
                  <a:pos x="183" y="210"/>
                </a:cxn>
                <a:cxn ang="0">
                  <a:pos x="0" y="52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15" h="210">
                  <a:moveTo>
                    <a:pt x="12" y="0"/>
                  </a:moveTo>
                  <a:lnTo>
                    <a:pt x="215" y="182"/>
                  </a:lnTo>
                  <a:lnTo>
                    <a:pt x="183" y="210"/>
                  </a:lnTo>
                  <a:lnTo>
                    <a:pt x="0" y="5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1575" y="2349"/>
              <a:ext cx="55" cy="6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47" y="14"/>
                </a:cxn>
                <a:cxn ang="0">
                  <a:pos x="57" y="24"/>
                </a:cxn>
                <a:cxn ang="0">
                  <a:pos x="69" y="34"/>
                </a:cxn>
                <a:cxn ang="0">
                  <a:pos x="82" y="45"/>
                </a:cxn>
                <a:cxn ang="0">
                  <a:pos x="95" y="57"/>
                </a:cxn>
                <a:cxn ang="0">
                  <a:pos x="110" y="71"/>
                </a:cxn>
                <a:cxn ang="0">
                  <a:pos x="125" y="84"/>
                </a:cxn>
                <a:cxn ang="0">
                  <a:pos x="141" y="99"/>
                </a:cxn>
                <a:cxn ang="0">
                  <a:pos x="157" y="114"/>
                </a:cxn>
                <a:cxn ang="0">
                  <a:pos x="172" y="128"/>
                </a:cxn>
                <a:cxn ang="0">
                  <a:pos x="186" y="141"/>
                </a:cxn>
                <a:cxn ang="0">
                  <a:pos x="201" y="155"/>
                </a:cxn>
                <a:cxn ang="0">
                  <a:pos x="213" y="166"/>
                </a:cxn>
                <a:cxn ang="0">
                  <a:pos x="227" y="179"/>
                </a:cxn>
                <a:cxn ang="0">
                  <a:pos x="237" y="189"/>
                </a:cxn>
                <a:cxn ang="0">
                  <a:pos x="250" y="202"/>
                </a:cxn>
                <a:cxn ang="0">
                  <a:pos x="259" y="210"/>
                </a:cxn>
                <a:cxn ang="0">
                  <a:pos x="260" y="215"/>
                </a:cxn>
                <a:cxn ang="0">
                  <a:pos x="261" y="222"/>
                </a:cxn>
                <a:cxn ang="0">
                  <a:pos x="265" y="232"/>
                </a:cxn>
                <a:cxn ang="0">
                  <a:pos x="268" y="243"/>
                </a:cxn>
                <a:cxn ang="0">
                  <a:pos x="270" y="257"/>
                </a:cxn>
                <a:cxn ang="0">
                  <a:pos x="272" y="269"/>
                </a:cxn>
                <a:cxn ang="0">
                  <a:pos x="275" y="280"/>
                </a:cxn>
                <a:cxn ang="0">
                  <a:pos x="277" y="291"/>
                </a:cxn>
                <a:cxn ang="0">
                  <a:pos x="276" y="295"/>
                </a:cxn>
                <a:cxn ang="0">
                  <a:pos x="265" y="283"/>
                </a:cxn>
                <a:cxn ang="0">
                  <a:pos x="254" y="273"/>
                </a:cxn>
                <a:cxn ang="0">
                  <a:pos x="241" y="260"/>
                </a:cxn>
                <a:cxn ang="0">
                  <a:pos x="227" y="247"/>
                </a:cxn>
                <a:cxn ang="0">
                  <a:pos x="210" y="232"/>
                </a:cxn>
                <a:cxn ang="0">
                  <a:pos x="193" y="215"/>
                </a:cxn>
                <a:cxn ang="0">
                  <a:pos x="176" y="197"/>
                </a:cxn>
                <a:cxn ang="0">
                  <a:pos x="156" y="179"/>
                </a:cxn>
                <a:cxn ang="0">
                  <a:pos x="137" y="161"/>
                </a:cxn>
                <a:cxn ang="0">
                  <a:pos x="117" y="143"/>
                </a:cxn>
                <a:cxn ang="0">
                  <a:pos x="98" y="124"/>
                </a:cxn>
                <a:cxn ang="0">
                  <a:pos x="79" y="107"/>
                </a:cxn>
                <a:cxn ang="0">
                  <a:pos x="63" y="92"/>
                </a:cxn>
                <a:cxn ang="0">
                  <a:pos x="47" y="76"/>
                </a:cxn>
                <a:cxn ang="0">
                  <a:pos x="32" y="63"/>
                </a:cxn>
                <a:cxn ang="0">
                  <a:pos x="21" y="51"/>
                </a:cxn>
                <a:cxn ang="0">
                  <a:pos x="11" y="43"/>
                </a:cxn>
                <a:cxn ang="0">
                  <a:pos x="1" y="32"/>
                </a:cxn>
                <a:cxn ang="0">
                  <a:pos x="29" y="0"/>
                </a:cxn>
              </a:cxnLst>
              <a:rect l="0" t="0" r="r" b="b"/>
              <a:pathLst>
                <a:path w="279" h="298">
                  <a:moveTo>
                    <a:pt x="29" y="0"/>
                  </a:moveTo>
                  <a:lnTo>
                    <a:pt x="31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4" y="11"/>
                  </a:lnTo>
                  <a:lnTo>
                    <a:pt x="47" y="14"/>
                  </a:lnTo>
                  <a:lnTo>
                    <a:pt x="51" y="16"/>
                  </a:lnTo>
                  <a:lnTo>
                    <a:pt x="53" y="20"/>
                  </a:lnTo>
                  <a:lnTo>
                    <a:pt x="57" y="24"/>
                  </a:lnTo>
                  <a:lnTo>
                    <a:pt x="60" y="26"/>
                  </a:lnTo>
                  <a:lnTo>
                    <a:pt x="64" y="30"/>
                  </a:lnTo>
                  <a:lnTo>
                    <a:pt x="69" y="34"/>
                  </a:lnTo>
                  <a:lnTo>
                    <a:pt x="74" y="37"/>
                  </a:lnTo>
                  <a:lnTo>
                    <a:pt x="77" y="41"/>
                  </a:lnTo>
                  <a:lnTo>
                    <a:pt x="82" y="45"/>
                  </a:lnTo>
                  <a:lnTo>
                    <a:pt x="85" y="48"/>
                  </a:lnTo>
                  <a:lnTo>
                    <a:pt x="91" y="53"/>
                  </a:lnTo>
                  <a:lnTo>
                    <a:pt x="95" y="57"/>
                  </a:lnTo>
                  <a:lnTo>
                    <a:pt x="100" y="62"/>
                  </a:lnTo>
                  <a:lnTo>
                    <a:pt x="105" y="66"/>
                  </a:lnTo>
                  <a:lnTo>
                    <a:pt x="110" y="71"/>
                  </a:lnTo>
                  <a:lnTo>
                    <a:pt x="115" y="74"/>
                  </a:lnTo>
                  <a:lnTo>
                    <a:pt x="120" y="79"/>
                  </a:lnTo>
                  <a:lnTo>
                    <a:pt x="125" y="84"/>
                  </a:lnTo>
                  <a:lnTo>
                    <a:pt x="131" y="89"/>
                  </a:lnTo>
                  <a:lnTo>
                    <a:pt x="136" y="94"/>
                  </a:lnTo>
                  <a:lnTo>
                    <a:pt x="141" y="99"/>
                  </a:lnTo>
                  <a:lnTo>
                    <a:pt x="146" y="104"/>
                  </a:lnTo>
                  <a:lnTo>
                    <a:pt x="152" y="109"/>
                  </a:lnTo>
                  <a:lnTo>
                    <a:pt x="157" y="114"/>
                  </a:lnTo>
                  <a:lnTo>
                    <a:pt x="161" y="118"/>
                  </a:lnTo>
                  <a:lnTo>
                    <a:pt x="166" y="123"/>
                  </a:lnTo>
                  <a:lnTo>
                    <a:pt x="172" y="128"/>
                  </a:lnTo>
                  <a:lnTo>
                    <a:pt x="177" y="133"/>
                  </a:lnTo>
                  <a:lnTo>
                    <a:pt x="181" y="138"/>
                  </a:lnTo>
                  <a:lnTo>
                    <a:pt x="186" y="141"/>
                  </a:lnTo>
                  <a:lnTo>
                    <a:pt x="192" y="146"/>
                  </a:lnTo>
                  <a:lnTo>
                    <a:pt x="196" y="150"/>
                  </a:lnTo>
                  <a:lnTo>
                    <a:pt x="201" y="155"/>
                  </a:lnTo>
                  <a:lnTo>
                    <a:pt x="204" y="159"/>
                  </a:lnTo>
                  <a:lnTo>
                    <a:pt x="209" y="164"/>
                  </a:lnTo>
                  <a:lnTo>
                    <a:pt x="213" y="166"/>
                  </a:lnTo>
                  <a:lnTo>
                    <a:pt x="218" y="171"/>
                  </a:lnTo>
                  <a:lnTo>
                    <a:pt x="222" y="175"/>
                  </a:lnTo>
                  <a:lnTo>
                    <a:pt x="227" y="179"/>
                  </a:lnTo>
                  <a:lnTo>
                    <a:pt x="229" y="182"/>
                  </a:lnTo>
                  <a:lnTo>
                    <a:pt x="233" y="186"/>
                  </a:lnTo>
                  <a:lnTo>
                    <a:pt x="237" y="189"/>
                  </a:lnTo>
                  <a:lnTo>
                    <a:pt x="240" y="191"/>
                  </a:lnTo>
                  <a:lnTo>
                    <a:pt x="245" y="197"/>
                  </a:lnTo>
                  <a:lnTo>
                    <a:pt x="250" y="202"/>
                  </a:lnTo>
                  <a:lnTo>
                    <a:pt x="254" y="205"/>
                  </a:lnTo>
                  <a:lnTo>
                    <a:pt x="256" y="208"/>
                  </a:lnTo>
                  <a:lnTo>
                    <a:pt x="259" y="210"/>
                  </a:lnTo>
                  <a:lnTo>
                    <a:pt x="260" y="211"/>
                  </a:lnTo>
                  <a:lnTo>
                    <a:pt x="260" y="212"/>
                  </a:lnTo>
                  <a:lnTo>
                    <a:pt x="260" y="215"/>
                  </a:lnTo>
                  <a:lnTo>
                    <a:pt x="260" y="216"/>
                  </a:lnTo>
                  <a:lnTo>
                    <a:pt x="261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4" y="228"/>
                  </a:lnTo>
                  <a:lnTo>
                    <a:pt x="265" y="232"/>
                  </a:lnTo>
                  <a:lnTo>
                    <a:pt x="265" y="236"/>
                  </a:lnTo>
                  <a:lnTo>
                    <a:pt x="266" y="239"/>
                  </a:lnTo>
                  <a:lnTo>
                    <a:pt x="268" y="243"/>
                  </a:lnTo>
                  <a:lnTo>
                    <a:pt x="269" y="248"/>
                  </a:lnTo>
                  <a:lnTo>
                    <a:pt x="269" y="252"/>
                  </a:lnTo>
                  <a:lnTo>
                    <a:pt x="270" y="257"/>
                  </a:lnTo>
                  <a:lnTo>
                    <a:pt x="271" y="260"/>
                  </a:lnTo>
                  <a:lnTo>
                    <a:pt x="271" y="264"/>
                  </a:lnTo>
                  <a:lnTo>
                    <a:pt x="272" y="269"/>
                  </a:lnTo>
                  <a:lnTo>
                    <a:pt x="274" y="273"/>
                  </a:lnTo>
                  <a:lnTo>
                    <a:pt x="274" y="277"/>
                  </a:lnTo>
                  <a:lnTo>
                    <a:pt x="275" y="280"/>
                  </a:lnTo>
                  <a:lnTo>
                    <a:pt x="275" y="283"/>
                  </a:lnTo>
                  <a:lnTo>
                    <a:pt x="276" y="286"/>
                  </a:lnTo>
                  <a:lnTo>
                    <a:pt x="277" y="291"/>
                  </a:lnTo>
                  <a:lnTo>
                    <a:pt x="279" y="295"/>
                  </a:lnTo>
                  <a:lnTo>
                    <a:pt x="279" y="298"/>
                  </a:lnTo>
                  <a:lnTo>
                    <a:pt x="276" y="295"/>
                  </a:lnTo>
                  <a:lnTo>
                    <a:pt x="274" y="293"/>
                  </a:lnTo>
                  <a:lnTo>
                    <a:pt x="270" y="288"/>
                  </a:lnTo>
                  <a:lnTo>
                    <a:pt x="265" y="283"/>
                  </a:lnTo>
                  <a:lnTo>
                    <a:pt x="261" y="279"/>
                  </a:lnTo>
                  <a:lnTo>
                    <a:pt x="258" y="277"/>
                  </a:lnTo>
                  <a:lnTo>
                    <a:pt x="254" y="273"/>
                  </a:lnTo>
                  <a:lnTo>
                    <a:pt x="250" y="269"/>
                  </a:lnTo>
                  <a:lnTo>
                    <a:pt x="246" y="264"/>
                  </a:lnTo>
                  <a:lnTo>
                    <a:pt x="241" y="260"/>
                  </a:lnTo>
                  <a:lnTo>
                    <a:pt x="237" y="255"/>
                  </a:lnTo>
                  <a:lnTo>
                    <a:pt x="233" y="252"/>
                  </a:lnTo>
                  <a:lnTo>
                    <a:pt x="227" y="247"/>
                  </a:lnTo>
                  <a:lnTo>
                    <a:pt x="222" y="242"/>
                  </a:lnTo>
                  <a:lnTo>
                    <a:pt x="217" y="236"/>
                  </a:lnTo>
                  <a:lnTo>
                    <a:pt x="210" y="232"/>
                  </a:lnTo>
                  <a:lnTo>
                    <a:pt x="204" y="226"/>
                  </a:lnTo>
                  <a:lnTo>
                    <a:pt x="199" y="220"/>
                  </a:lnTo>
                  <a:lnTo>
                    <a:pt x="193" y="215"/>
                  </a:lnTo>
                  <a:lnTo>
                    <a:pt x="188" y="210"/>
                  </a:lnTo>
                  <a:lnTo>
                    <a:pt x="181" y="203"/>
                  </a:lnTo>
                  <a:lnTo>
                    <a:pt x="176" y="197"/>
                  </a:lnTo>
                  <a:lnTo>
                    <a:pt x="168" y="191"/>
                  </a:lnTo>
                  <a:lnTo>
                    <a:pt x="162" y="186"/>
                  </a:lnTo>
                  <a:lnTo>
                    <a:pt x="156" y="179"/>
                  </a:lnTo>
                  <a:lnTo>
                    <a:pt x="150" y="174"/>
                  </a:lnTo>
                  <a:lnTo>
                    <a:pt x="144" y="166"/>
                  </a:lnTo>
                  <a:lnTo>
                    <a:pt x="137" y="161"/>
                  </a:lnTo>
                  <a:lnTo>
                    <a:pt x="130" y="155"/>
                  </a:lnTo>
                  <a:lnTo>
                    <a:pt x="124" y="149"/>
                  </a:lnTo>
                  <a:lnTo>
                    <a:pt x="117" y="143"/>
                  </a:lnTo>
                  <a:lnTo>
                    <a:pt x="111" y="136"/>
                  </a:lnTo>
                  <a:lnTo>
                    <a:pt x="104" y="130"/>
                  </a:lnTo>
                  <a:lnTo>
                    <a:pt x="98" y="124"/>
                  </a:lnTo>
                  <a:lnTo>
                    <a:pt x="91" y="118"/>
                  </a:lnTo>
                  <a:lnTo>
                    <a:pt x="86" y="113"/>
                  </a:lnTo>
                  <a:lnTo>
                    <a:pt x="79" y="107"/>
                  </a:lnTo>
                  <a:lnTo>
                    <a:pt x="74" y="102"/>
                  </a:lnTo>
                  <a:lnTo>
                    <a:pt x="68" y="96"/>
                  </a:lnTo>
                  <a:lnTo>
                    <a:pt x="63" y="92"/>
                  </a:lnTo>
                  <a:lnTo>
                    <a:pt x="57" y="86"/>
                  </a:lnTo>
                  <a:lnTo>
                    <a:pt x="52" y="81"/>
                  </a:lnTo>
                  <a:lnTo>
                    <a:pt x="47" y="76"/>
                  </a:lnTo>
                  <a:lnTo>
                    <a:pt x="42" y="72"/>
                  </a:lnTo>
                  <a:lnTo>
                    <a:pt x="37" y="67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4" y="55"/>
                  </a:lnTo>
                  <a:lnTo>
                    <a:pt x="21" y="51"/>
                  </a:lnTo>
                  <a:lnTo>
                    <a:pt x="17" y="48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6" y="37"/>
                  </a:lnTo>
                  <a:lnTo>
                    <a:pt x="3" y="35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srgbClr val="92D050"/>
                </a:solidFill>
              </a:endParaRPr>
            </a:p>
          </p:txBody>
        </p:sp>
      </p:grpSp>
      <p:pic>
        <p:nvPicPr>
          <p:cNvPr id="2050" name="Picture 2" descr="C:\Users\delara\Pictures\Microsoft Clip Organizer\j042419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724400"/>
            <a:ext cx="939800" cy="124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37" grpId="0" animBg="1"/>
      <p:bldP spid="39" grpId="0" animBg="1"/>
      <p:bldP spid="40" grpId="0" animBg="1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4F81-E281-40CA-B8D7-681CE0F829A0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2667000"/>
          </a:xfrm>
        </p:spPr>
        <p:txBody>
          <a:bodyPr/>
          <a:lstStyle/>
          <a:p>
            <a:r>
              <a:rPr lang="en-US" sz="2600" dirty="0" smtClean="0"/>
              <a:t>Condor </a:t>
            </a:r>
            <a:r>
              <a:rPr lang="en-US" sz="2600" dirty="0"/>
              <a:t>CDMA scanner</a:t>
            </a:r>
          </a:p>
          <a:p>
            <a:r>
              <a:rPr lang="en-US" sz="2600" dirty="0"/>
              <a:t>Recorded signal </a:t>
            </a:r>
            <a:r>
              <a:rPr lang="en-US" sz="2600" dirty="0" smtClean="0"/>
              <a:t>delay and strength over </a:t>
            </a:r>
            <a:r>
              <a:rPr lang="en-US" sz="2600" dirty="0"/>
              <a:t>all channels in</a:t>
            </a:r>
          </a:p>
          <a:p>
            <a:pPr lvl="1"/>
            <a:r>
              <a:rPr lang="en-US" dirty="0" smtClean="0"/>
              <a:t>Downtown</a:t>
            </a:r>
            <a:endParaRPr lang="en-US" dirty="0"/>
          </a:p>
          <a:p>
            <a:pPr lvl="1"/>
            <a:r>
              <a:rPr lang="en-US" dirty="0" smtClean="0"/>
              <a:t>Suburb</a:t>
            </a:r>
            <a:endParaRPr lang="en-US" dirty="0"/>
          </a:p>
          <a:p>
            <a:r>
              <a:rPr lang="en-US" sz="2600" dirty="0"/>
              <a:t>6 channels in downtown</a:t>
            </a:r>
          </a:p>
          <a:p>
            <a:r>
              <a:rPr lang="en-US" sz="2600" dirty="0"/>
              <a:t>4 channels in suburb</a:t>
            </a:r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421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3.4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4447</TotalTime>
  <Words>628</Words>
  <Application>Microsoft PowerPoint</Application>
  <PresentationFormat>On-screen Show (4:3)</PresentationFormat>
  <Paragraphs>137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CILoS:  A CDMA Indoor Localization System</vt:lpstr>
      <vt:lpstr>Motivation</vt:lpstr>
      <vt:lpstr>Fingerprinting – Building a radio map</vt:lpstr>
      <vt:lpstr>Fingerprinting – K Nearest Neighbors</vt:lpstr>
      <vt:lpstr>Signal Fingerprinting Approaches</vt:lpstr>
      <vt:lpstr>Signal Strength vs. Signal Delay Variations </vt:lpstr>
      <vt:lpstr>CDMA Networks</vt:lpstr>
      <vt:lpstr>CDMA Networks</vt:lpstr>
      <vt:lpstr>Data Collection</vt:lpstr>
      <vt:lpstr>Average Visible PNs</vt:lpstr>
      <vt:lpstr>Localization Algorithms</vt:lpstr>
      <vt:lpstr>Localization Error</vt:lpstr>
      <vt:lpstr>Localization Error CDF (Downtown)</vt:lpstr>
      <vt:lpstr>Comparison with WiFi and GSM</vt:lpstr>
      <vt:lpstr>Floor Level Localization</vt:lpstr>
      <vt:lpstr>Conclusions</vt:lpstr>
      <vt:lpstr>Future Works</vt:lpstr>
      <vt:lpstr>Question?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delara</dc:creator>
  <cp:lastModifiedBy>Eyal de Lara</cp:lastModifiedBy>
  <cp:revision>390</cp:revision>
  <cp:lastPrinted>1601-01-01T00:00:00Z</cp:lastPrinted>
  <dcterms:created xsi:type="dcterms:W3CDTF">1601-01-01T00:00:00Z</dcterms:created>
  <dcterms:modified xsi:type="dcterms:W3CDTF">2008-10-01T20:00:35Z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